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86" r:id="rId2"/>
  </p:sldMasterIdLst>
  <p:notesMasterIdLst>
    <p:notesMasterId r:id="rId140"/>
  </p:notesMasterIdLst>
  <p:handoutMasterIdLst>
    <p:handoutMasterId r:id="rId141"/>
  </p:handoutMasterIdLst>
  <p:sldIdLst>
    <p:sldId id="267" r:id="rId3"/>
    <p:sldId id="270" r:id="rId4"/>
    <p:sldId id="285" r:id="rId5"/>
    <p:sldId id="286" r:id="rId6"/>
    <p:sldId id="272" r:id="rId7"/>
    <p:sldId id="284" r:id="rId8"/>
    <p:sldId id="287" r:id="rId9"/>
    <p:sldId id="288" r:id="rId10"/>
    <p:sldId id="289" r:id="rId11"/>
    <p:sldId id="290" r:id="rId12"/>
    <p:sldId id="291" r:id="rId13"/>
    <p:sldId id="292" r:id="rId14"/>
    <p:sldId id="293" r:id="rId15"/>
    <p:sldId id="294" r:id="rId16"/>
    <p:sldId id="295" r:id="rId17"/>
    <p:sldId id="296" r:id="rId18"/>
    <p:sldId id="297" r:id="rId19"/>
    <p:sldId id="298" r:id="rId20"/>
    <p:sldId id="299" r:id="rId21"/>
    <p:sldId id="300" r:id="rId22"/>
    <p:sldId id="301" r:id="rId23"/>
    <p:sldId id="302" r:id="rId24"/>
    <p:sldId id="303" r:id="rId25"/>
    <p:sldId id="304" r:id="rId26"/>
    <p:sldId id="305" r:id="rId27"/>
    <p:sldId id="306" r:id="rId28"/>
    <p:sldId id="307" r:id="rId29"/>
    <p:sldId id="308" r:id="rId30"/>
    <p:sldId id="309" r:id="rId31"/>
    <p:sldId id="310" r:id="rId32"/>
    <p:sldId id="311" r:id="rId33"/>
    <p:sldId id="312" r:id="rId34"/>
    <p:sldId id="313" r:id="rId35"/>
    <p:sldId id="314" r:id="rId36"/>
    <p:sldId id="315" r:id="rId37"/>
    <p:sldId id="316" r:id="rId38"/>
    <p:sldId id="317" r:id="rId39"/>
    <p:sldId id="318" r:id="rId40"/>
    <p:sldId id="319" r:id="rId41"/>
    <p:sldId id="320" r:id="rId42"/>
    <p:sldId id="321" r:id="rId43"/>
    <p:sldId id="322" r:id="rId44"/>
    <p:sldId id="323" r:id="rId45"/>
    <p:sldId id="324" r:id="rId46"/>
    <p:sldId id="325" r:id="rId47"/>
    <p:sldId id="326" r:id="rId48"/>
    <p:sldId id="327" r:id="rId49"/>
    <p:sldId id="328" r:id="rId50"/>
    <p:sldId id="329" r:id="rId51"/>
    <p:sldId id="330" r:id="rId52"/>
    <p:sldId id="331" r:id="rId53"/>
    <p:sldId id="332" r:id="rId54"/>
    <p:sldId id="333" r:id="rId55"/>
    <p:sldId id="334" r:id="rId56"/>
    <p:sldId id="335" r:id="rId57"/>
    <p:sldId id="336" r:id="rId58"/>
    <p:sldId id="337" r:id="rId59"/>
    <p:sldId id="338" r:id="rId60"/>
    <p:sldId id="339" r:id="rId61"/>
    <p:sldId id="340" r:id="rId62"/>
    <p:sldId id="341" r:id="rId63"/>
    <p:sldId id="342" r:id="rId64"/>
    <p:sldId id="343" r:id="rId65"/>
    <p:sldId id="345" r:id="rId66"/>
    <p:sldId id="344" r:id="rId67"/>
    <p:sldId id="346" r:id="rId68"/>
    <p:sldId id="347" r:id="rId69"/>
    <p:sldId id="348" r:id="rId70"/>
    <p:sldId id="349" r:id="rId71"/>
    <p:sldId id="350" r:id="rId72"/>
    <p:sldId id="351" r:id="rId73"/>
    <p:sldId id="352" r:id="rId74"/>
    <p:sldId id="353" r:id="rId75"/>
    <p:sldId id="354" r:id="rId76"/>
    <p:sldId id="355" r:id="rId77"/>
    <p:sldId id="356" r:id="rId78"/>
    <p:sldId id="357" r:id="rId79"/>
    <p:sldId id="358" r:id="rId80"/>
    <p:sldId id="359" r:id="rId81"/>
    <p:sldId id="360" r:id="rId82"/>
    <p:sldId id="361" r:id="rId83"/>
    <p:sldId id="362" r:id="rId84"/>
    <p:sldId id="363" r:id="rId85"/>
    <p:sldId id="364" r:id="rId86"/>
    <p:sldId id="365" r:id="rId87"/>
    <p:sldId id="366" r:id="rId88"/>
    <p:sldId id="367" r:id="rId89"/>
    <p:sldId id="369" r:id="rId90"/>
    <p:sldId id="368" r:id="rId91"/>
    <p:sldId id="370" r:id="rId92"/>
    <p:sldId id="371" r:id="rId93"/>
    <p:sldId id="372" r:id="rId94"/>
    <p:sldId id="373" r:id="rId95"/>
    <p:sldId id="375" r:id="rId96"/>
    <p:sldId id="376" r:id="rId97"/>
    <p:sldId id="377" r:id="rId98"/>
    <p:sldId id="374" r:id="rId99"/>
    <p:sldId id="378" r:id="rId100"/>
    <p:sldId id="379" r:id="rId101"/>
    <p:sldId id="380" r:id="rId102"/>
    <p:sldId id="381" r:id="rId103"/>
    <p:sldId id="382" r:id="rId104"/>
    <p:sldId id="384" r:id="rId105"/>
    <p:sldId id="385" r:id="rId106"/>
    <p:sldId id="383" r:id="rId107"/>
    <p:sldId id="386" r:id="rId108"/>
    <p:sldId id="387" r:id="rId109"/>
    <p:sldId id="388" r:id="rId110"/>
    <p:sldId id="389" r:id="rId111"/>
    <p:sldId id="390" r:id="rId112"/>
    <p:sldId id="391" r:id="rId113"/>
    <p:sldId id="392" r:id="rId114"/>
    <p:sldId id="393" r:id="rId115"/>
    <p:sldId id="394" r:id="rId116"/>
    <p:sldId id="395" r:id="rId117"/>
    <p:sldId id="396" r:id="rId118"/>
    <p:sldId id="397" r:id="rId119"/>
    <p:sldId id="399" r:id="rId120"/>
    <p:sldId id="398" r:id="rId121"/>
    <p:sldId id="400" r:id="rId122"/>
    <p:sldId id="401" r:id="rId123"/>
    <p:sldId id="402" r:id="rId124"/>
    <p:sldId id="403" r:id="rId125"/>
    <p:sldId id="404" r:id="rId126"/>
    <p:sldId id="405" r:id="rId127"/>
    <p:sldId id="406" r:id="rId128"/>
    <p:sldId id="408" r:id="rId129"/>
    <p:sldId id="407" r:id="rId130"/>
    <p:sldId id="409" r:id="rId131"/>
    <p:sldId id="410" r:id="rId132"/>
    <p:sldId id="411" r:id="rId133"/>
    <p:sldId id="412" r:id="rId134"/>
    <p:sldId id="413" r:id="rId135"/>
    <p:sldId id="416" r:id="rId136"/>
    <p:sldId id="415" r:id="rId137"/>
    <p:sldId id="414" r:id="rId138"/>
    <p:sldId id="417" r:id="rId139"/>
  </p:sldIdLst>
  <p:sldSz cx="9144000" cy="6858000" type="screen4x3"/>
  <p:notesSz cx="9926638" cy="67976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2807">
          <p15:clr>
            <a:srgbClr val="A4A3A4"/>
          </p15:clr>
        </p15:guide>
        <p15:guide id="3" pos="2916">
          <p15:clr>
            <a:srgbClr val="A4A3A4"/>
          </p15:clr>
        </p15:guide>
        <p15:guide id="4" pos="2481">
          <p15:clr>
            <a:srgbClr val="A4A3A4"/>
          </p15:clr>
        </p15:guide>
        <p15:guide id="5" pos="2372">
          <p15:clr>
            <a:srgbClr val="A4A3A4"/>
          </p15:clr>
        </p15:guide>
        <p15:guide id="6" pos="2045">
          <p15:clr>
            <a:srgbClr val="A4A3A4"/>
          </p15:clr>
        </p15:guide>
        <p15:guide id="7" pos="1937">
          <p15:clr>
            <a:srgbClr val="A4A3A4"/>
          </p15:clr>
        </p15:guide>
        <p15:guide id="8" pos="1610">
          <p15:clr>
            <a:srgbClr val="A4A3A4"/>
          </p15:clr>
        </p15:guide>
        <p15:guide id="9" pos="1501">
          <p15:clr>
            <a:srgbClr val="A4A3A4"/>
          </p15:clr>
        </p15:guide>
        <p15:guide id="10" pos="1174">
          <p15:clr>
            <a:srgbClr val="A4A3A4"/>
          </p15:clr>
        </p15:guide>
        <p15:guide id="11" pos="1066">
          <p15:clr>
            <a:srgbClr val="A4A3A4"/>
          </p15:clr>
        </p15:guide>
        <p15:guide id="12" pos="739">
          <p15:clr>
            <a:srgbClr val="A4A3A4"/>
          </p15:clr>
        </p15:guide>
        <p15:guide id="13" pos="630">
          <p15:clr>
            <a:srgbClr val="A4A3A4"/>
          </p15:clr>
        </p15:guide>
        <p15:guide id="14" pos="304">
          <p15:clr>
            <a:srgbClr val="A4A3A4"/>
          </p15:clr>
        </p15:guide>
        <p15:guide id="15" pos="267">
          <p15:clr>
            <a:srgbClr val="A4A3A4"/>
          </p15:clr>
        </p15:guide>
        <p15:guide id="16" pos="3352">
          <p15:clr>
            <a:srgbClr val="A4A3A4"/>
          </p15:clr>
        </p15:guide>
        <p15:guide id="17" pos="3243">
          <p15:clr>
            <a:srgbClr val="A4A3A4"/>
          </p15:clr>
        </p15:guide>
        <p15:guide id="18" pos="3678">
          <p15:clr>
            <a:srgbClr val="A4A3A4"/>
          </p15:clr>
        </p15:guide>
        <p15:guide id="19" pos="3787">
          <p15:clr>
            <a:srgbClr val="A4A3A4"/>
          </p15:clr>
        </p15:guide>
        <p15:guide id="20" pos="4114">
          <p15:clr>
            <a:srgbClr val="A4A3A4"/>
          </p15:clr>
        </p15:guide>
        <p15:guide id="21" pos="4223">
          <p15:clr>
            <a:srgbClr val="A4A3A4"/>
          </p15:clr>
        </p15:guide>
        <p15:guide id="22" pos="4549">
          <p15:clr>
            <a:srgbClr val="A4A3A4"/>
          </p15:clr>
        </p15:guide>
        <p15:guide id="23" pos="4658">
          <p15:clr>
            <a:srgbClr val="A4A3A4"/>
          </p15:clr>
        </p15:guide>
        <p15:guide id="24" pos="4985">
          <p15:clr>
            <a:srgbClr val="A4A3A4"/>
          </p15:clr>
        </p15:guide>
        <p15:guide id="25" pos="5420">
          <p15:clr>
            <a:srgbClr val="A4A3A4"/>
          </p15:clr>
        </p15:guide>
        <p15:guide id="26" pos="5094">
          <p15:clr>
            <a:srgbClr val="A4A3A4"/>
          </p15:clr>
        </p15:guide>
        <p15:guide id="27" pos="5456">
          <p15:clr>
            <a:srgbClr val="A4A3A4"/>
          </p15:clr>
        </p15:guide>
        <p15:guide id="28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EB5B8"/>
    <a:srgbClr val="3A2ED6"/>
    <a:srgbClr val="ED9033"/>
    <a:srgbClr val="7E1E70"/>
    <a:srgbClr val="37C9CD"/>
    <a:srgbClr val="59D2D5"/>
    <a:srgbClr val="E06361"/>
    <a:srgbClr val="75B77D"/>
    <a:srgbClr val="A3CFA8"/>
    <a:srgbClr val="8D9D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D083AE6-46FA-4A59-8FB0-9F97EB10719F}" styleName="밝은 스타일 3 - 강조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65" autoAdjust="0"/>
    <p:restoredTop sz="94660"/>
  </p:normalViewPr>
  <p:slideViewPr>
    <p:cSldViewPr showGuides="1">
      <p:cViewPr varScale="1">
        <p:scale>
          <a:sx n="108" d="100"/>
          <a:sy n="108" d="100"/>
        </p:scale>
        <p:origin x="1716" y="108"/>
      </p:cViewPr>
      <p:guideLst>
        <p:guide pos="2807"/>
        <p:guide pos="2916"/>
        <p:guide pos="2481"/>
        <p:guide pos="2372"/>
        <p:guide pos="2045"/>
        <p:guide pos="1937"/>
        <p:guide pos="1610"/>
        <p:guide pos="1501"/>
        <p:guide pos="1174"/>
        <p:guide pos="1066"/>
        <p:guide pos="739"/>
        <p:guide pos="630"/>
        <p:guide pos="304"/>
        <p:guide pos="267"/>
        <p:guide pos="3352"/>
        <p:guide pos="3243"/>
        <p:guide pos="3678"/>
        <p:guide pos="3787"/>
        <p:guide pos="4114"/>
        <p:guide pos="4223"/>
        <p:guide pos="4549"/>
        <p:guide pos="4658"/>
        <p:guide pos="4985"/>
        <p:guide pos="5420"/>
        <p:guide pos="5094"/>
        <p:guide pos="5456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89" d="100"/>
          <a:sy n="89" d="100"/>
        </p:scale>
        <p:origin x="941" y="62"/>
      </p:cViewPr>
      <p:guideLst/>
    </p:cSldViewPr>
  </p:notesViewPr>
  <p:gridSpacing cx="57607" cy="57607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63" Type="http://schemas.openxmlformats.org/officeDocument/2006/relationships/slide" Target="slides/slide61.xml"/><Relationship Id="rId84" Type="http://schemas.openxmlformats.org/officeDocument/2006/relationships/slide" Target="slides/slide82.xml"/><Relationship Id="rId138" Type="http://schemas.openxmlformats.org/officeDocument/2006/relationships/slide" Target="slides/slide136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53" Type="http://schemas.openxmlformats.org/officeDocument/2006/relationships/slide" Target="slides/slide51.xml"/><Relationship Id="rId74" Type="http://schemas.openxmlformats.org/officeDocument/2006/relationships/slide" Target="slides/slide72.xml"/><Relationship Id="rId128" Type="http://schemas.openxmlformats.org/officeDocument/2006/relationships/slide" Target="slides/slide126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18" Type="http://schemas.openxmlformats.org/officeDocument/2006/relationships/slide" Target="slides/slide116.xml"/><Relationship Id="rId134" Type="http://schemas.openxmlformats.org/officeDocument/2006/relationships/slide" Target="slides/slide132.xml"/><Relationship Id="rId139" Type="http://schemas.openxmlformats.org/officeDocument/2006/relationships/slide" Target="slides/slide137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124" Type="http://schemas.openxmlformats.org/officeDocument/2006/relationships/slide" Target="slides/slide122.xml"/><Relationship Id="rId129" Type="http://schemas.openxmlformats.org/officeDocument/2006/relationships/slide" Target="slides/slide127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40" Type="http://schemas.openxmlformats.org/officeDocument/2006/relationships/notesMaster" Target="notesMasters/notesMaster1.xml"/><Relationship Id="rId14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119" Type="http://schemas.openxmlformats.org/officeDocument/2006/relationships/slide" Target="slides/slide117.xml"/><Relationship Id="rId44" Type="http://schemas.openxmlformats.org/officeDocument/2006/relationships/slide" Target="slides/slide42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130" Type="http://schemas.openxmlformats.org/officeDocument/2006/relationships/slide" Target="slides/slide128.xml"/><Relationship Id="rId135" Type="http://schemas.openxmlformats.org/officeDocument/2006/relationships/slide" Target="slides/slide133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slide" Target="slides/slide118.xml"/><Relationship Id="rId125" Type="http://schemas.openxmlformats.org/officeDocument/2006/relationships/slide" Target="slides/slide123.xml"/><Relationship Id="rId141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131" Type="http://schemas.openxmlformats.org/officeDocument/2006/relationships/slide" Target="slides/slide129.xml"/><Relationship Id="rId136" Type="http://schemas.openxmlformats.org/officeDocument/2006/relationships/slide" Target="slides/slide134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142" Type="http://schemas.openxmlformats.org/officeDocument/2006/relationships/presProps" Target="presProps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137" Type="http://schemas.openxmlformats.org/officeDocument/2006/relationships/slide" Target="slides/slide13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slide" Target="slides/slide130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27" Type="http://schemas.openxmlformats.org/officeDocument/2006/relationships/slide" Target="slides/slide12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143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26" Type="http://schemas.openxmlformats.org/officeDocument/2006/relationships/slide" Target="slides/slide24.xml"/><Relationship Id="rId47" Type="http://schemas.openxmlformats.org/officeDocument/2006/relationships/slide" Target="slides/slide45.xml"/><Relationship Id="rId68" Type="http://schemas.openxmlformats.org/officeDocument/2006/relationships/slide" Target="slides/slide66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slide" Target="slides/slide131.xml"/><Relationship Id="rId16" Type="http://schemas.openxmlformats.org/officeDocument/2006/relationships/slide" Target="slides/slide14.xml"/><Relationship Id="rId37" Type="http://schemas.openxmlformats.org/officeDocument/2006/relationships/slide" Target="slides/slide35.xml"/><Relationship Id="rId58" Type="http://schemas.openxmlformats.org/officeDocument/2006/relationships/slide" Target="slides/slide56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4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625" cy="34026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5621696" y="0"/>
            <a:ext cx="4302625" cy="34026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6B0E63-BBCE-42FA-B3A6-5FD535041784}" type="datetimeFigureOut">
              <a:rPr lang="ko-KR" altLang="en-US" smtClean="0"/>
              <a:pPr/>
              <a:t>2022-04-20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6457410"/>
            <a:ext cx="4302625" cy="34026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5621696" y="6457410"/>
            <a:ext cx="4302625" cy="34026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421031-9F3C-4BB5-813E-6F6C294051C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296503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622799" y="0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D56D40-764E-476E-B5E6-4049846BDF68}" type="datetimeFigureOut">
              <a:rPr lang="en-US" smtClean="0"/>
              <a:pPr/>
              <a:t>4/20/2022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263900" y="509588"/>
            <a:ext cx="3398838" cy="25495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92665" y="3228896"/>
            <a:ext cx="7941310" cy="30589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6456611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622799" y="6456611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CADBE4-966B-4F0C-AF81-59D2D1B847A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54766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 userDrawn="1"/>
        </p:nvSpPr>
        <p:spPr>
          <a:xfrm>
            <a:off x="481903" y="2680109"/>
            <a:ext cx="3859670" cy="806498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>
            <a:lvl1pPr marL="0" algn="l" defTabSz="457200" rtl="0" eaLnBrk="1" latinLnBrk="0" hangingPunct="1">
              <a:spcBef>
                <a:spcPct val="0"/>
              </a:spcBef>
              <a:buNone/>
              <a:defRPr lang="en-US" sz="4400" b="1" kern="1200" baseline="0" dirty="0">
                <a:solidFill>
                  <a:schemeClr val="bg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n-cs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66712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  <p15:guide id="3" orient="horz" pos="106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1830388" y="5078133"/>
            <a:ext cx="5329237" cy="423749"/>
          </a:xfrm>
        </p:spPr>
        <p:txBody>
          <a:bodyPr tIns="18288" bIns="18288"/>
          <a:lstStyle>
            <a:lvl1pPr>
              <a:buNone/>
              <a:defRPr sz="2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1967321" y="5513243"/>
            <a:ext cx="5216365" cy="935037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300">
                <a:solidFill>
                  <a:srgbClr val="373737"/>
                </a:solidFill>
              </a:defRPr>
            </a:lvl1pPr>
            <a:lvl2pPr>
              <a:spcBef>
                <a:spcPts val="200"/>
              </a:spcBef>
              <a:defRPr sz="1200"/>
            </a:lvl2pPr>
            <a:lvl3pPr>
              <a:spcBef>
                <a:spcPts val="100"/>
              </a:spcBef>
              <a:defRPr sz="1200"/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8"/>
          </p:nvPr>
        </p:nvSpPr>
        <p:spPr>
          <a:xfrm>
            <a:off x="1868332" y="1553021"/>
            <a:ext cx="5278773" cy="3312262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F6E382E-3682-864D-BAAA-426D382364D6}" type="datetime1">
              <a:rPr lang="en-US"/>
              <a:pPr>
                <a:defRPr/>
              </a:pPr>
              <a:t>4/20/2022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40F1395-DF07-7644-8D70-6CD057F6934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24574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2726889" y="1519159"/>
            <a:ext cx="5329237" cy="323753"/>
          </a:xfrm>
        </p:spPr>
        <p:txBody>
          <a:bodyPr tIns="18288" bIns="18288"/>
          <a:lstStyle>
            <a:lvl1pPr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2838920" y="1854654"/>
            <a:ext cx="5216365" cy="909716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200">
                <a:solidFill>
                  <a:srgbClr val="373737"/>
                </a:solidFill>
              </a:defRPr>
            </a:lvl1pPr>
            <a:lvl2pPr>
              <a:defRPr sz="1100"/>
            </a:lvl2pPr>
            <a:lvl3pPr>
              <a:defRPr sz="1100"/>
            </a:lvl3pPr>
            <a:lvl4pPr>
              <a:defRPr sz="1200"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8"/>
          </p:nvPr>
        </p:nvSpPr>
        <p:spPr>
          <a:xfrm>
            <a:off x="984284" y="1519157"/>
            <a:ext cx="1530900" cy="126603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9" name="Picture Placeholder 16"/>
          <p:cNvSpPr>
            <a:spLocks noGrp="1"/>
          </p:cNvSpPr>
          <p:nvPr>
            <p:ph type="pic" sz="quarter" idx="19"/>
          </p:nvPr>
        </p:nvSpPr>
        <p:spPr>
          <a:xfrm>
            <a:off x="984284" y="3113027"/>
            <a:ext cx="1530900" cy="126603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10" name="Picture Placeholder 16"/>
          <p:cNvSpPr>
            <a:spLocks noGrp="1"/>
          </p:cNvSpPr>
          <p:nvPr>
            <p:ph type="pic" sz="quarter" idx="20"/>
          </p:nvPr>
        </p:nvSpPr>
        <p:spPr>
          <a:xfrm>
            <a:off x="984284" y="4706897"/>
            <a:ext cx="1530900" cy="126603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21"/>
          </p:nvPr>
        </p:nvSpPr>
        <p:spPr>
          <a:xfrm>
            <a:off x="2726889" y="3113029"/>
            <a:ext cx="5329237" cy="323753"/>
          </a:xfrm>
        </p:spPr>
        <p:txBody>
          <a:bodyPr tIns="18288" bIns="18288"/>
          <a:lstStyle>
            <a:lvl1pPr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22"/>
          </p:nvPr>
        </p:nvSpPr>
        <p:spPr>
          <a:xfrm>
            <a:off x="2838920" y="3448524"/>
            <a:ext cx="5216365" cy="909716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200">
                <a:solidFill>
                  <a:srgbClr val="373737"/>
                </a:solidFill>
              </a:defRPr>
            </a:lvl1pPr>
            <a:lvl2pPr>
              <a:defRPr sz="1100"/>
            </a:lvl2pPr>
            <a:lvl3pPr>
              <a:defRPr sz="11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23"/>
          </p:nvPr>
        </p:nvSpPr>
        <p:spPr>
          <a:xfrm>
            <a:off x="2726889" y="4706900"/>
            <a:ext cx="5329237" cy="323753"/>
          </a:xfrm>
        </p:spPr>
        <p:txBody>
          <a:bodyPr tIns="18288" bIns="18288"/>
          <a:lstStyle>
            <a:lvl1pPr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24"/>
          </p:nvPr>
        </p:nvSpPr>
        <p:spPr>
          <a:xfrm>
            <a:off x="2838920" y="5042395"/>
            <a:ext cx="5216365" cy="909716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200">
                <a:solidFill>
                  <a:srgbClr val="373737"/>
                </a:solidFill>
              </a:defRPr>
            </a:lvl1pPr>
            <a:lvl2pPr>
              <a:defRPr sz="1100"/>
            </a:lvl2pPr>
            <a:lvl3pPr>
              <a:defRPr sz="11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sp>
        <p:nvSpPr>
          <p:cNvPr id="18" name="Date Placeholder 3"/>
          <p:cNvSpPr>
            <a:spLocks noGrp="1"/>
          </p:cNvSpPr>
          <p:nvPr>
            <p:ph type="dt" sz="half" idx="2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5F553F-D6CF-024A-83E8-16C5ACBDBF0C}" type="datetime1">
              <a:rPr lang="en-US"/>
              <a:pPr>
                <a:defRPr/>
              </a:pPr>
              <a:t>4/20/2022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2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2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44D706A-52FD-E64D-AE1E-7C9D69A6BCF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56556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498996" y="1400681"/>
            <a:ext cx="3266506" cy="5140855"/>
          </a:xfrm>
        </p:spPr>
        <p:txBody>
          <a:bodyPr rtlCol="0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3944322" y="1271542"/>
            <a:ext cx="4576923" cy="423339"/>
          </a:xfrm>
        </p:spPr>
        <p:txBody>
          <a:bodyPr/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3944322" y="1707014"/>
            <a:ext cx="4576923" cy="4209134"/>
          </a:xfrm>
        </p:spPr>
        <p:txBody>
          <a:bodyPr/>
          <a:lstStyle>
            <a:lvl1pPr>
              <a:lnSpc>
                <a:spcPct val="100000"/>
              </a:lnSpc>
              <a:spcBef>
                <a:spcPts val="400"/>
              </a:spcBef>
              <a:defRPr sz="140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  <a:lvl3pPr>
              <a:lnSpc>
                <a:spcPct val="100000"/>
              </a:lnSpc>
              <a:spcBef>
                <a:spcPts val="200"/>
              </a:spcBef>
              <a:defRPr sz="1100"/>
            </a:lvl3pPr>
            <a:lvl4pPr>
              <a:lnSpc>
                <a:spcPct val="100000"/>
              </a:lnSpc>
              <a:spcBef>
                <a:spcPts val="100"/>
              </a:spcBef>
              <a:defRPr sz="1050"/>
            </a:lvl4pPr>
            <a:lvl5pPr>
              <a:lnSpc>
                <a:spcPct val="100000"/>
              </a:lnSpc>
              <a:spcBef>
                <a:spcPts val="100"/>
              </a:spcBef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3B569C-1EA5-424B-AEC8-7C697A5412D8}" type="datetime1">
              <a:rPr lang="en-US"/>
              <a:pPr>
                <a:defRPr/>
              </a:pPr>
              <a:t>4/20/2022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21BB04-64BC-524B-8E69-A4BB3B716DB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86793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6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37538" y="748130"/>
            <a:ext cx="4501662" cy="800724"/>
          </a:xfrm>
        </p:spPr>
        <p:txBody>
          <a:bodyPr/>
          <a:lstStyle>
            <a:lvl1pPr>
              <a:defRPr sz="2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995615" y="6547962"/>
            <a:ext cx="1288163" cy="292565"/>
          </a:xfrm>
        </p:spPr>
        <p:txBody>
          <a:bodyPr/>
          <a:lstStyle/>
          <a:p>
            <a:fld id="{7E81C33E-41CC-7144-9EE9-6BB47BFC27EB}" type="datetime1">
              <a:rPr lang="en-US" smtClean="0"/>
              <a:pPr/>
              <a:t>4/20/2022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421923" y="6547962"/>
            <a:ext cx="2086022" cy="2925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795846" y="6547962"/>
            <a:ext cx="890953" cy="292565"/>
          </a:xfrm>
        </p:spPr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803677" y="1730693"/>
            <a:ext cx="4035523" cy="423339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>
              <a:buNone/>
              <a:defRPr lang="en-US" sz="2000" b="0" kern="1200" cap="small" dirty="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</a:pPr>
            <a:r>
              <a:rPr lang="en-US" dirty="0"/>
              <a:t>Click to edit Master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4865077" y="2139462"/>
            <a:ext cx="3974124" cy="4073769"/>
          </a:xfrm>
        </p:spPr>
        <p:txBody>
          <a:bodyPr/>
          <a:lstStyle>
            <a:lvl1pPr>
              <a:lnSpc>
                <a:spcPct val="100000"/>
              </a:lnSpc>
              <a:spcBef>
                <a:spcPts val="400"/>
              </a:spcBef>
              <a:defRPr sz="140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  <a:lvl3pPr>
              <a:lnSpc>
                <a:spcPct val="100000"/>
              </a:lnSpc>
              <a:spcBef>
                <a:spcPts val="200"/>
              </a:spcBef>
              <a:defRPr sz="1100"/>
            </a:lvl3pPr>
            <a:lvl4pPr>
              <a:lnSpc>
                <a:spcPct val="100000"/>
              </a:lnSpc>
              <a:spcBef>
                <a:spcPts val="100"/>
              </a:spcBef>
              <a:defRPr sz="1050"/>
            </a:lvl4pPr>
            <a:lvl5pPr>
              <a:lnSpc>
                <a:spcPct val="100000"/>
              </a:lnSpc>
              <a:spcBef>
                <a:spcPts val="100"/>
              </a:spcBef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1934308" y="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0" y="2286001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1934308" y="2286001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0" y="457200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1934308" y="457200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87803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 Wash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world-map_wash21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1368425"/>
            <a:ext cx="9144000" cy="44639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EBC88-5945-6548-81AC-D1E801230918}" type="datetime1">
              <a:rPr lang="en-US" smtClean="0"/>
              <a:pPr/>
              <a:t>4/20/2022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83298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Washout Map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orld-map_wash21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1368425"/>
            <a:ext cx="9144000" cy="44653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5538"/>
            <a:ext cx="8229600" cy="51942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7FCC0-BCF1-7F40-94F0-C8B3ACD33893}" type="datetime1">
              <a:rPr lang="en-US" smtClean="0"/>
              <a:pPr/>
              <a:t>4/20/2022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54817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 Bold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world-map_100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1004888"/>
            <a:ext cx="9144000" cy="4463935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CA98B9-3ABE-A242-9F6B-DA9BAB124A35}" type="datetime1">
              <a:rPr lang="en-US" smtClean="0"/>
              <a:pPr/>
              <a:t>4/20/2022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3783013"/>
            <a:ext cx="9144000" cy="1571625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FFFFFF"/>
              </a:solidFill>
              <a:latin typeface="Verdana"/>
              <a:cs typeface="Verdana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4127744"/>
            <a:ext cx="9144000" cy="825867"/>
          </a:xfrm>
        </p:spPr>
        <p:txBody>
          <a:bodyPr wrap="square" anchor="ctr" anchorCtr="0">
            <a:noAutofit/>
          </a:bodyPr>
          <a:lstStyle>
            <a:lvl1pPr marL="0" indent="0" algn="ctr" defTabSz="457200" rtl="0" eaLnBrk="1" latinLnBrk="0" hangingPunct="1">
              <a:buNone/>
              <a:defRPr lang="en-US" sz="4400" b="1" kern="1200" cap="all" dirty="0" smtClean="0">
                <a:solidFill>
                  <a:schemeClr val="bg1"/>
                </a:solidFill>
                <a:latin typeface="Verdana"/>
                <a:ea typeface="+mn-ea"/>
                <a:cs typeface="Verdana"/>
              </a:defRPr>
            </a:lvl1pPr>
          </a:lstStyle>
          <a:p>
            <a:pPr lvl="0"/>
            <a:r>
              <a:rPr lang="en-US" dirty="0"/>
              <a:t>Statement here</a:t>
            </a:r>
          </a:p>
        </p:txBody>
      </p:sp>
    </p:spTree>
    <p:extLst>
      <p:ext uri="{BB962C8B-B14F-4D97-AF65-F5344CB8AC3E}">
        <p14:creationId xmlns:p14="http://schemas.microsoft.com/office/powerpoint/2010/main" val="3987142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12 and Statement Ba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-1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2285999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-1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2285999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8" name="Picture Placeholder 6"/>
          <p:cNvSpPr>
            <a:spLocks noGrp="1"/>
          </p:cNvSpPr>
          <p:nvPr>
            <p:ph type="pic" sz="quarter" idx="23"/>
          </p:nvPr>
        </p:nvSpPr>
        <p:spPr>
          <a:xfrm>
            <a:off x="4571999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9" name="Picture Placeholder 6"/>
          <p:cNvSpPr>
            <a:spLocks noGrp="1"/>
          </p:cNvSpPr>
          <p:nvPr>
            <p:ph type="pic" sz="quarter" idx="24"/>
          </p:nvPr>
        </p:nvSpPr>
        <p:spPr>
          <a:xfrm>
            <a:off x="6858000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20" name="Picture Placeholder 6"/>
          <p:cNvSpPr>
            <a:spLocks noGrp="1"/>
          </p:cNvSpPr>
          <p:nvPr>
            <p:ph type="pic" sz="quarter" idx="25"/>
          </p:nvPr>
        </p:nvSpPr>
        <p:spPr>
          <a:xfrm>
            <a:off x="4571999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21" name="Picture Placeholder 6"/>
          <p:cNvSpPr>
            <a:spLocks noGrp="1"/>
          </p:cNvSpPr>
          <p:nvPr>
            <p:ph type="pic" sz="quarter" idx="26"/>
          </p:nvPr>
        </p:nvSpPr>
        <p:spPr>
          <a:xfrm>
            <a:off x="6858000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25" name="Text Placeholder 12"/>
          <p:cNvSpPr>
            <a:spLocks noGrp="1"/>
          </p:cNvSpPr>
          <p:nvPr>
            <p:ph type="body" sz="quarter" idx="28" hasCustomPrompt="1"/>
          </p:nvPr>
        </p:nvSpPr>
        <p:spPr>
          <a:xfrm>
            <a:off x="0" y="3783013"/>
            <a:ext cx="9144000" cy="1572768"/>
          </a:xfrm>
          <a:solidFill>
            <a:srgbClr val="000000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buNone/>
              <a:defRPr lang="en-US" sz="1600" kern="1200" dirty="0">
                <a:solidFill>
                  <a:srgbClr val="666666"/>
                </a:solidFill>
                <a:latin typeface="Verdana"/>
                <a:ea typeface="+mn-ea"/>
                <a:cs typeface="Verdana"/>
              </a:defRPr>
            </a:lvl1pPr>
          </a:lstStyle>
          <a:p>
            <a:pPr marL="0" lvl="0" indent="-225425" algn="ctr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Char char="•"/>
            </a:pPr>
            <a:r>
              <a:rPr lang="en-US" dirty="0"/>
              <a:t>Statement here</a:t>
            </a:r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-1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2285999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6"/>
          <p:cNvSpPr>
            <a:spLocks noGrp="1"/>
          </p:cNvSpPr>
          <p:nvPr>
            <p:ph type="pic" sz="quarter" idx="21"/>
          </p:nvPr>
        </p:nvSpPr>
        <p:spPr>
          <a:xfrm>
            <a:off x="4571999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6"/>
          <p:cNvSpPr>
            <a:spLocks noGrp="1"/>
          </p:cNvSpPr>
          <p:nvPr>
            <p:ph type="pic" sz="quarter" idx="22"/>
          </p:nvPr>
        </p:nvSpPr>
        <p:spPr>
          <a:xfrm>
            <a:off x="6858000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305156-B5F0-8F44-9B3B-B829BD25E71A}" type="datetime1">
              <a:rPr lang="en-US" smtClean="0"/>
              <a:pPr/>
              <a:t>4/20/2022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4126524"/>
            <a:ext cx="9144000" cy="825867"/>
          </a:xfrm>
          <a:ln>
            <a:noFill/>
          </a:ln>
        </p:spPr>
        <p:txBody>
          <a:bodyPr wrap="square" anchor="ctr" anchorCtr="0">
            <a:noAutofit/>
          </a:bodyPr>
          <a:lstStyle>
            <a:lvl1pPr marL="0" indent="0" algn="ctr" defTabSz="457200" rtl="0" eaLnBrk="1" latinLnBrk="0" hangingPunct="1">
              <a:buNone/>
              <a:defRPr lang="en-US" sz="4400" b="1" kern="1200" cap="all" dirty="0" smtClean="0">
                <a:solidFill>
                  <a:schemeClr val="bg1"/>
                </a:solidFill>
                <a:latin typeface="Verdana"/>
                <a:ea typeface="+mn-ea"/>
                <a:cs typeface="Verdana"/>
              </a:defRPr>
            </a:lvl1pPr>
          </a:lstStyle>
          <a:p>
            <a:pPr lvl="0"/>
            <a:r>
              <a:rPr lang="en-US" dirty="0"/>
              <a:t>Statement here</a:t>
            </a:r>
          </a:p>
        </p:txBody>
      </p:sp>
    </p:spTree>
    <p:extLst>
      <p:ext uri="{BB962C8B-B14F-4D97-AF65-F5344CB8AC3E}">
        <p14:creationId xmlns:p14="http://schemas.microsoft.com/office/powerpoint/2010/main" val="173710216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lobe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merica-globe_shadow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429014" y="203200"/>
            <a:ext cx="6640871" cy="666496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B5F46-2B7F-5B4D-AD94-C45166DC40CF}" type="datetime1">
              <a:rPr lang="en-US" smtClean="0"/>
              <a:pPr/>
              <a:t>4/20/2022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3783013"/>
            <a:ext cx="9144000" cy="1571625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FFFFFF"/>
              </a:solidFill>
              <a:latin typeface="Verdana"/>
              <a:cs typeface="Verdana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4127744"/>
            <a:ext cx="9144000" cy="825867"/>
          </a:xfrm>
        </p:spPr>
        <p:txBody>
          <a:bodyPr wrap="square" anchor="ctr" anchorCtr="0">
            <a:noAutofit/>
          </a:bodyPr>
          <a:lstStyle>
            <a:lvl1pPr marL="0" indent="0" algn="ctr" defTabSz="457200" rtl="0" eaLnBrk="1" latinLnBrk="0" hangingPunct="1">
              <a:buNone/>
              <a:defRPr lang="en-US" sz="4400" b="1" kern="1200" cap="all" dirty="0" smtClean="0">
                <a:solidFill>
                  <a:schemeClr val="bg1"/>
                </a:solidFill>
                <a:latin typeface="Verdana"/>
                <a:ea typeface="+mn-ea"/>
                <a:cs typeface="Verdana"/>
              </a:defRPr>
            </a:lvl1pPr>
          </a:lstStyle>
          <a:p>
            <a:pPr lvl="0"/>
            <a:r>
              <a:rPr lang="en-US" dirty="0"/>
              <a:t>Statement here</a:t>
            </a:r>
          </a:p>
        </p:txBody>
      </p:sp>
    </p:spTree>
    <p:extLst>
      <p:ext uri="{BB962C8B-B14F-4D97-AF65-F5344CB8AC3E}">
        <p14:creationId xmlns:p14="http://schemas.microsoft.com/office/powerpoint/2010/main" val="166641327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lob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merica-globe_shadow_small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82880" y="332740"/>
            <a:ext cx="5059680" cy="50807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7769" y="3884054"/>
            <a:ext cx="4166148" cy="800724"/>
          </a:xfrm>
        </p:spPr>
        <p:txBody>
          <a:bodyPr/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995615" y="6547962"/>
            <a:ext cx="1288163" cy="292565"/>
          </a:xfrm>
        </p:spPr>
        <p:txBody>
          <a:bodyPr/>
          <a:lstStyle/>
          <a:p>
            <a:fld id="{6E7C3E9F-FCDE-664F-9336-1ABBAA0EA927}" type="datetime1">
              <a:rPr lang="en-US" smtClean="0"/>
              <a:pPr/>
              <a:t>4/20/2022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421923" y="6547962"/>
            <a:ext cx="2086022" cy="2925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795846" y="6547962"/>
            <a:ext cx="890953" cy="292565"/>
          </a:xfrm>
        </p:spPr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4708768" y="4699000"/>
            <a:ext cx="4112847" cy="1807308"/>
          </a:xfrm>
        </p:spPr>
        <p:txBody>
          <a:bodyPr/>
          <a:lstStyle>
            <a:lvl1pPr>
              <a:lnSpc>
                <a:spcPct val="100000"/>
              </a:lnSpc>
              <a:spcBef>
                <a:spcPts val="400"/>
              </a:spcBef>
              <a:defRPr sz="1200"/>
            </a:lvl1pPr>
            <a:lvl2pPr>
              <a:lnSpc>
                <a:spcPct val="100000"/>
              </a:lnSpc>
              <a:spcBef>
                <a:spcPts val="300"/>
              </a:spcBef>
              <a:defRPr sz="1100"/>
            </a:lvl2pPr>
            <a:lvl3pPr>
              <a:lnSpc>
                <a:spcPct val="100000"/>
              </a:lnSpc>
              <a:spcBef>
                <a:spcPts val="200"/>
              </a:spcBef>
              <a:defRPr sz="1050"/>
            </a:lvl3pPr>
            <a:lvl4pPr>
              <a:lnSpc>
                <a:spcPct val="100000"/>
              </a:lnSpc>
              <a:spcBef>
                <a:spcPts val="100"/>
              </a:spcBef>
              <a:defRPr sz="1000"/>
            </a:lvl4pPr>
            <a:lvl5pPr>
              <a:lnSpc>
                <a:spcPct val="100000"/>
              </a:lnSpc>
              <a:spcBef>
                <a:spcPts val="100"/>
              </a:spcBef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682916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32219-5F3D-7F43-849E-768B69F61FFB}" type="datetime1">
              <a:rPr lang="en-US" smtClean="0"/>
              <a:pPr/>
              <a:t>4/20/2022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868330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48132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1790700" y="990600"/>
            <a:ext cx="6756400" cy="3683000"/>
          </a:xfrm>
        </p:spPr>
        <p:txBody>
          <a:bodyPr/>
          <a:lstStyle>
            <a:lvl1pPr algn="r">
              <a:buNone/>
              <a:defRPr sz="6000" b="1" baseline="0">
                <a:solidFill>
                  <a:srgbClr val="F79646"/>
                </a:solidFill>
              </a:defRPr>
            </a:lvl1pPr>
          </a:lstStyle>
          <a:p>
            <a:pPr lvl="0"/>
            <a:r>
              <a:rPr lang="en-US" dirty="0"/>
              <a:t>Emphasis Slide</a:t>
            </a:r>
          </a:p>
          <a:p>
            <a:pPr lvl="0"/>
            <a:r>
              <a:rPr lang="en-US" dirty="0"/>
              <a:t>Used for making one important Point</a:t>
            </a:r>
          </a:p>
        </p:txBody>
      </p:sp>
    </p:spTree>
    <p:extLst>
      <p:ext uri="{BB962C8B-B14F-4D97-AF65-F5344CB8AC3E}">
        <p14:creationId xmlns:p14="http://schemas.microsoft.com/office/powerpoint/2010/main" val="145276638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DA2EC-FE51-234C-8874-87F532D5C722}" type="datetime1">
              <a:rPr lang="en-US" smtClean="0"/>
              <a:pPr/>
              <a:t>4/20/2022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60160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6BB0B-C07A-EF4C-ADBF-B404E3B41965}" type="datetime1">
              <a:rPr lang="en-US" smtClean="0"/>
              <a:pPr/>
              <a:t>4/20/2022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777396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0531E-1DA2-B34A-93A6-C570B815175C}" type="datetime1">
              <a:rPr lang="en-US" smtClean="0"/>
              <a:pPr/>
              <a:t>4/20/2022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808376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E4664-5CFD-1A4D-9B41-76CFD729FE90}" type="datetime1">
              <a:rPr lang="en-US" smtClean="0"/>
              <a:pPr/>
              <a:t>4/20/2022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626047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28452" y="1906719"/>
            <a:ext cx="6912841" cy="1522281"/>
          </a:xfrm>
          <a:noFill/>
        </p:spPr>
        <p:txBody>
          <a:bodyPr wrap="square" lIns="0" tIns="0" rIns="0" bIns="0" rtlCol="0" anchor="t" anchorCtr="0">
            <a:noAutofit/>
          </a:bodyPr>
          <a:lstStyle>
            <a:lvl1pPr marL="0" algn="l" defTabSz="457200" rtl="0" eaLnBrk="1" latinLnBrk="0" hangingPunct="1">
              <a:defRPr lang="en-US" sz="4800" b="1" kern="1200" dirty="0">
                <a:solidFill>
                  <a:schemeClr val="bg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n-cs"/>
              </a:defRPr>
            </a:lvl1pPr>
          </a:lstStyle>
          <a:p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13912621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106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6897382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995" y="1922202"/>
            <a:ext cx="8081453" cy="80072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755618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6781" y="548650"/>
            <a:ext cx="8107710" cy="80072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6781" y="1470362"/>
            <a:ext cx="8105496" cy="496462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868509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995" y="1922202"/>
            <a:ext cx="8081453" cy="80072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32219-5F3D-7F43-849E-768B69F61FFB}" type="datetime1">
              <a:rPr lang="en-US" smtClean="0"/>
              <a:pPr/>
              <a:t>4/20/2022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99261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6781" y="1188101"/>
            <a:ext cx="8107710" cy="80072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73187" y="2104039"/>
            <a:ext cx="7431304" cy="4215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64862BFA-C828-2446-9B72-82AD7C7C4D28}" type="datetime1">
              <a:rPr lang="en-US" smtClean="0">
                <a:solidFill>
                  <a:srgbClr val="464646"/>
                </a:solidFill>
              </a:rPr>
              <a:pPr/>
              <a:t>4/20/2022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97954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53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-1" y="1802513"/>
            <a:ext cx="6063565" cy="1525991"/>
          </a:xfrm>
          <a:prstGeom prst="rect">
            <a:avLst/>
          </a:prstGeom>
          <a:solidFill>
            <a:srgbClr val="68676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4237838" y="3041745"/>
            <a:ext cx="4906162" cy="860290"/>
          </a:xfrm>
          <a:prstGeom prst="rect">
            <a:avLst/>
          </a:prstGeom>
          <a:solidFill>
            <a:srgbClr val="BC650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903" y="2007073"/>
            <a:ext cx="5357451" cy="1016006"/>
          </a:xfrm>
        </p:spPr>
        <p:txBody>
          <a:bodyPr anchor="ctr"/>
          <a:lstStyle>
            <a:lvl1pPr algn="ctr">
              <a:defRPr sz="2800" b="0" i="0" cap="all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29607" y="3051981"/>
            <a:ext cx="3974883" cy="792411"/>
          </a:xfrm>
        </p:spPr>
        <p:txBody>
          <a:bodyPr anchor="ctr"/>
          <a:lstStyle>
            <a:lvl1pPr marL="0" indent="0" algn="l">
              <a:buNone/>
              <a:defRPr sz="1700" b="0" cap="all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0127579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996" y="1052514"/>
            <a:ext cx="3953364" cy="537205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8153" y="1052514"/>
            <a:ext cx="3976008" cy="537205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EF40C587-CD89-8C40-AE01-36B25C2FD636}" type="datetime1">
              <a:rPr lang="en-US" smtClean="0">
                <a:solidFill>
                  <a:srgbClr val="464646"/>
                </a:solidFill>
              </a:rPr>
              <a:pPr/>
              <a:t>4/20/2022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398548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995" y="983189"/>
            <a:ext cx="3960832" cy="568669"/>
          </a:xfrm>
        </p:spPr>
        <p:txBody>
          <a:bodyPr tIns="0"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>
                <a:solidFill>
                  <a:srgbClr val="A6A40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8995" y="1562099"/>
            <a:ext cx="3960832" cy="4920071"/>
          </a:xfrm>
        </p:spPr>
        <p:txBody>
          <a:bodyPr/>
          <a:lstStyle>
            <a:lvl1pPr>
              <a:defRPr sz="1600">
                <a:solidFill>
                  <a:srgbClr val="504B4B"/>
                </a:solidFill>
              </a:defRPr>
            </a:lvl1pPr>
            <a:lvl2pPr>
              <a:defRPr sz="1400">
                <a:solidFill>
                  <a:srgbClr val="504B4B"/>
                </a:solidFill>
              </a:defRPr>
            </a:lvl2pPr>
            <a:lvl3pPr>
              <a:defRPr sz="1200">
                <a:solidFill>
                  <a:srgbClr val="504B4B"/>
                </a:solidFill>
              </a:defRPr>
            </a:lvl3pPr>
            <a:lvl4pPr>
              <a:defRPr sz="1100">
                <a:solidFill>
                  <a:srgbClr val="504B4B"/>
                </a:solidFill>
              </a:defRPr>
            </a:lvl4pPr>
            <a:lvl5pPr>
              <a:defRPr sz="1100">
                <a:solidFill>
                  <a:srgbClr val="504B4B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607" y="983189"/>
            <a:ext cx="3976008" cy="568669"/>
          </a:xfrm>
        </p:spPr>
        <p:txBody>
          <a:bodyPr tIns="0"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>
                <a:solidFill>
                  <a:srgbClr val="A6A40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607" y="1562099"/>
            <a:ext cx="3976008" cy="4920071"/>
          </a:xfrm>
        </p:spPr>
        <p:txBody>
          <a:bodyPr/>
          <a:lstStyle>
            <a:lvl1pPr>
              <a:defRPr sz="1600">
                <a:solidFill>
                  <a:srgbClr val="504B4B"/>
                </a:solidFill>
              </a:defRPr>
            </a:lvl1pPr>
            <a:lvl2pPr>
              <a:defRPr sz="1400">
                <a:solidFill>
                  <a:srgbClr val="504B4B"/>
                </a:solidFill>
              </a:defRPr>
            </a:lvl2pPr>
            <a:lvl3pPr>
              <a:defRPr sz="1200">
                <a:solidFill>
                  <a:srgbClr val="504B4B"/>
                </a:solidFill>
              </a:defRPr>
            </a:lvl3pPr>
            <a:lvl4pPr>
              <a:defRPr sz="1100">
                <a:solidFill>
                  <a:srgbClr val="504B4B"/>
                </a:solidFill>
              </a:defRPr>
            </a:lvl4pPr>
            <a:lvl5pPr>
              <a:defRPr sz="1100">
                <a:solidFill>
                  <a:srgbClr val="504B4B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234BB27-D512-944F-BD47-D639527B0043}" type="datetime1">
              <a:rPr lang="en-US" smtClean="0">
                <a:solidFill>
                  <a:srgbClr val="464646"/>
                </a:solidFill>
              </a:rPr>
              <a:pPr/>
              <a:t>4/20/2022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180316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5320890" y="5330091"/>
            <a:ext cx="3606765" cy="1057841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300"/>
            </a:lvl1pPr>
            <a:lvl2pPr>
              <a:lnSpc>
                <a:spcPct val="100000"/>
              </a:lnSpc>
              <a:spcBef>
                <a:spcPts val="30"/>
              </a:spcBef>
              <a:defRPr sz="1200"/>
            </a:lvl2pPr>
            <a:lvl3pPr>
              <a:lnSpc>
                <a:spcPct val="100000"/>
              </a:lnSpc>
              <a:spcBef>
                <a:spcPts val="30"/>
              </a:spcBef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8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4629607" y="4893679"/>
            <a:ext cx="4287895" cy="423749"/>
          </a:xfrm>
        </p:spPr>
        <p:txBody>
          <a:bodyPr tIns="18288" bIns="18288"/>
          <a:lstStyle>
            <a:lvl1pPr>
              <a:buNone/>
              <a:defRPr sz="2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7"/>
          </p:nvPr>
        </p:nvSpPr>
        <p:spPr>
          <a:xfrm>
            <a:off x="1173187" y="1586793"/>
            <a:ext cx="4930054" cy="312578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8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BC7D68E-693D-9C49-A798-620CA0EADA79}" type="datetime1">
              <a:rPr lang="en-US">
                <a:solidFill>
                  <a:srgbClr val="464646"/>
                </a:solidFill>
              </a:rPr>
              <a:pPr>
                <a:defRPr/>
              </a:pPr>
              <a:t>4/20/2022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9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20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303CD29-3FF4-6D4C-91CD-B76B0411C46D}" type="slidenum">
              <a:rPr lang="en-US">
                <a:solidFill>
                  <a:srgbClr val="464646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801128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1830388" y="5078133"/>
            <a:ext cx="5329237" cy="423749"/>
          </a:xfrm>
        </p:spPr>
        <p:txBody>
          <a:bodyPr tIns="18288" bIns="18288"/>
          <a:lstStyle>
            <a:lvl1pPr>
              <a:buNone/>
              <a:defRPr sz="2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1967321" y="5513243"/>
            <a:ext cx="5216365" cy="935037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300">
                <a:solidFill>
                  <a:srgbClr val="373737"/>
                </a:solidFill>
              </a:defRPr>
            </a:lvl1pPr>
            <a:lvl2pPr>
              <a:spcBef>
                <a:spcPts val="200"/>
              </a:spcBef>
              <a:defRPr sz="1200"/>
            </a:lvl2pPr>
            <a:lvl3pPr>
              <a:spcBef>
                <a:spcPts val="100"/>
              </a:spcBef>
              <a:defRPr sz="1200"/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8"/>
          </p:nvPr>
        </p:nvSpPr>
        <p:spPr>
          <a:xfrm>
            <a:off x="1868332" y="1553021"/>
            <a:ext cx="5278773" cy="3312262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9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F6E382E-3682-864D-BAAA-426D382364D6}" type="datetime1">
              <a:rPr lang="en-US">
                <a:solidFill>
                  <a:srgbClr val="464646"/>
                </a:solidFill>
              </a:rPr>
              <a:pPr>
                <a:defRPr/>
              </a:pPr>
              <a:t>4/20/2022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20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21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40F1395-DF07-7644-8D70-6CD057F69345}" type="slidenum">
              <a:rPr lang="en-US">
                <a:solidFill>
                  <a:srgbClr val="464646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200870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2726889" y="1519159"/>
            <a:ext cx="5329237" cy="323753"/>
          </a:xfrm>
        </p:spPr>
        <p:txBody>
          <a:bodyPr tIns="18288" bIns="18288"/>
          <a:lstStyle>
            <a:lvl1pPr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2838920" y="1854654"/>
            <a:ext cx="5216365" cy="909716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200">
                <a:solidFill>
                  <a:srgbClr val="373737"/>
                </a:solidFill>
              </a:defRPr>
            </a:lvl1pPr>
            <a:lvl2pPr>
              <a:defRPr sz="1100"/>
            </a:lvl2pPr>
            <a:lvl3pPr>
              <a:defRPr sz="1100"/>
            </a:lvl3pPr>
            <a:lvl4pPr>
              <a:defRPr sz="1200"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8"/>
          </p:nvPr>
        </p:nvSpPr>
        <p:spPr>
          <a:xfrm>
            <a:off x="984284" y="1519157"/>
            <a:ext cx="1530900" cy="126603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9" name="Picture Placeholder 16"/>
          <p:cNvSpPr>
            <a:spLocks noGrp="1"/>
          </p:cNvSpPr>
          <p:nvPr>
            <p:ph type="pic" sz="quarter" idx="19"/>
          </p:nvPr>
        </p:nvSpPr>
        <p:spPr>
          <a:xfrm>
            <a:off x="984284" y="3113027"/>
            <a:ext cx="1530900" cy="126603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10" name="Picture Placeholder 16"/>
          <p:cNvSpPr>
            <a:spLocks noGrp="1"/>
          </p:cNvSpPr>
          <p:nvPr>
            <p:ph type="pic" sz="quarter" idx="20"/>
          </p:nvPr>
        </p:nvSpPr>
        <p:spPr>
          <a:xfrm>
            <a:off x="984284" y="4706897"/>
            <a:ext cx="1530900" cy="126603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21"/>
          </p:nvPr>
        </p:nvSpPr>
        <p:spPr>
          <a:xfrm>
            <a:off x="2726889" y="3113029"/>
            <a:ext cx="5329237" cy="323753"/>
          </a:xfrm>
        </p:spPr>
        <p:txBody>
          <a:bodyPr tIns="18288" bIns="18288"/>
          <a:lstStyle>
            <a:lvl1pPr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22"/>
          </p:nvPr>
        </p:nvSpPr>
        <p:spPr>
          <a:xfrm>
            <a:off x="2838920" y="3448524"/>
            <a:ext cx="5216365" cy="909716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200">
                <a:solidFill>
                  <a:srgbClr val="373737"/>
                </a:solidFill>
              </a:defRPr>
            </a:lvl1pPr>
            <a:lvl2pPr>
              <a:defRPr sz="1100"/>
            </a:lvl2pPr>
            <a:lvl3pPr>
              <a:defRPr sz="11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23"/>
          </p:nvPr>
        </p:nvSpPr>
        <p:spPr>
          <a:xfrm>
            <a:off x="2726889" y="4706900"/>
            <a:ext cx="5329237" cy="323753"/>
          </a:xfrm>
        </p:spPr>
        <p:txBody>
          <a:bodyPr tIns="18288" bIns="18288"/>
          <a:lstStyle>
            <a:lvl1pPr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24"/>
          </p:nvPr>
        </p:nvSpPr>
        <p:spPr>
          <a:xfrm>
            <a:off x="2838920" y="5042395"/>
            <a:ext cx="5216365" cy="909716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200">
                <a:solidFill>
                  <a:srgbClr val="373737"/>
                </a:solidFill>
              </a:defRPr>
            </a:lvl1pPr>
            <a:lvl2pPr>
              <a:defRPr sz="1100"/>
            </a:lvl2pPr>
            <a:lvl3pPr>
              <a:defRPr sz="11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sp>
        <p:nvSpPr>
          <p:cNvPr id="18" name="Date Placeholder 3"/>
          <p:cNvSpPr>
            <a:spLocks noGrp="1"/>
          </p:cNvSpPr>
          <p:nvPr>
            <p:ph type="dt" sz="half" idx="25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25F553F-D6CF-024A-83E8-16C5ACBDBF0C}" type="datetime1">
              <a:rPr lang="en-US">
                <a:solidFill>
                  <a:srgbClr val="464646"/>
                </a:solidFill>
              </a:rPr>
              <a:pPr>
                <a:defRPr/>
              </a:pPr>
              <a:t>4/20/2022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26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27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4D706A-52FD-E64D-AE1E-7C9D69A6BCFF}" type="slidenum">
              <a:rPr lang="en-US">
                <a:solidFill>
                  <a:srgbClr val="464646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700854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498996" y="1400681"/>
            <a:ext cx="3266506" cy="5140855"/>
          </a:xfrm>
        </p:spPr>
        <p:txBody>
          <a:bodyPr rtlCol="0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3944322" y="1271542"/>
            <a:ext cx="4576923" cy="423339"/>
          </a:xfrm>
        </p:spPr>
        <p:txBody>
          <a:bodyPr/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3944322" y="1707014"/>
            <a:ext cx="4576923" cy="4209134"/>
          </a:xfrm>
        </p:spPr>
        <p:txBody>
          <a:bodyPr/>
          <a:lstStyle>
            <a:lvl1pPr>
              <a:lnSpc>
                <a:spcPct val="100000"/>
              </a:lnSpc>
              <a:spcBef>
                <a:spcPts val="400"/>
              </a:spcBef>
              <a:defRPr sz="140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  <a:lvl3pPr>
              <a:lnSpc>
                <a:spcPct val="100000"/>
              </a:lnSpc>
              <a:spcBef>
                <a:spcPts val="200"/>
              </a:spcBef>
              <a:defRPr sz="1100"/>
            </a:lvl3pPr>
            <a:lvl4pPr>
              <a:lnSpc>
                <a:spcPct val="100000"/>
              </a:lnSpc>
              <a:spcBef>
                <a:spcPts val="100"/>
              </a:spcBef>
              <a:defRPr sz="1050"/>
            </a:lvl4pPr>
            <a:lvl5pPr>
              <a:lnSpc>
                <a:spcPct val="100000"/>
              </a:lnSpc>
              <a:spcBef>
                <a:spcPts val="100"/>
              </a:spcBef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6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F3B569C-1EA5-424B-AEC8-7C697A5412D8}" type="datetime1">
              <a:rPr lang="en-US">
                <a:solidFill>
                  <a:srgbClr val="464646"/>
                </a:solidFill>
              </a:rPr>
              <a:pPr>
                <a:defRPr/>
              </a:pPr>
              <a:t>4/20/2022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7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8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A21BB04-64BC-524B-8E69-A4BB3B716DBF}" type="slidenum">
              <a:rPr lang="en-US">
                <a:solidFill>
                  <a:srgbClr val="464646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464353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6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37538" y="748130"/>
            <a:ext cx="4501662" cy="800724"/>
          </a:xfrm>
        </p:spPr>
        <p:txBody>
          <a:bodyPr/>
          <a:lstStyle>
            <a:lvl1pPr>
              <a:defRPr sz="2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995615" y="6547962"/>
            <a:ext cx="1288163" cy="292565"/>
          </a:xfrm>
          <a:prstGeom prst="rect">
            <a:avLst/>
          </a:prstGeom>
        </p:spPr>
        <p:txBody>
          <a:bodyPr/>
          <a:lstStyle/>
          <a:p>
            <a:fld id="{7E81C33E-41CC-7144-9EE9-6BB47BFC27EB}" type="datetime1">
              <a:rPr lang="en-US" smtClean="0">
                <a:solidFill>
                  <a:srgbClr val="464646"/>
                </a:solidFill>
              </a:rPr>
              <a:pPr/>
              <a:t>4/20/2022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421923" y="6547962"/>
            <a:ext cx="2086022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795846" y="6547962"/>
            <a:ext cx="890953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803677" y="1730693"/>
            <a:ext cx="4035523" cy="423339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>
              <a:buNone/>
              <a:defRPr lang="en-US" sz="2000" b="0" kern="1200" cap="small" dirty="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</a:pPr>
            <a:r>
              <a:rPr lang="en-US" dirty="0"/>
              <a:t>Click to edit Master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4865077" y="2139462"/>
            <a:ext cx="3974124" cy="4073769"/>
          </a:xfrm>
        </p:spPr>
        <p:txBody>
          <a:bodyPr/>
          <a:lstStyle>
            <a:lvl1pPr>
              <a:lnSpc>
                <a:spcPct val="100000"/>
              </a:lnSpc>
              <a:spcBef>
                <a:spcPts val="400"/>
              </a:spcBef>
              <a:defRPr sz="140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  <a:lvl3pPr>
              <a:lnSpc>
                <a:spcPct val="100000"/>
              </a:lnSpc>
              <a:spcBef>
                <a:spcPts val="200"/>
              </a:spcBef>
              <a:defRPr sz="1100"/>
            </a:lvl3pPr>
            <a:lvl4pPr>
              <a:lnSpc>
                <a:spcPct val="100000"/>
              </a:lnSpc>
              <a:spcBef>
                <a:spcPts val="100"/>
              </a:spcBef>
              <a:defRPr sz="1050"/>
            </a:lvl4pPr>
            <a:lvl5pPr>
              <a:lnSpc>
                <a:spcPct val="100000"/>
              </a:lnSpc>
              <a:spcBef>
                <a:spcPts val="100"/>
              </a:spcBef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1934308" y="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0" y="2286001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1934308" y="2286001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0" y="457200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1934308" y="457200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573889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 Wash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world-map_wash21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1368425"/>
            <a:ext cx="9144000" cy="44639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51BEBC88-5945-6548-81AC-D1E801230918}" type="datetime1">
              <a:rPr lang="en-US" smtClean="0">
                <a:solidFill>
                  <a:srgbClr val="464646"/>
                </a:solidFill>
              </a:rPr>
              <a:pPr/>
              <a:t>4/20/2022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7008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5513" y="440330"/>
            <a:ext cx="8107710" cy="800724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8995" y="1470362"/>
            <a:ext cx="8105496" cy="4849414"/>
          </a:xfrm>
        </p:spPr>
        <p:txBody>
          <a:bodyPr>
            <a:normAutofit/>
          </a:bodyPr>
          <a:lstStyle>
            <a:lvl1pPr marL="225425" indent="-225425">
              <a:buClr>
                <a:srgbClr val="FFCC66"/>
              </a:buClr>
              <a:buFont typeface="Wingdings" panose="05000000000000000000" pitchFamily="2" charset="2"/>
              <a:buChar char="l"/>
              <a:defRPr sz="1800">
                <a:latin typeface="KoPub돋움체_Pro Bold" panose="02020603020101020101" pitchFamily="18" charset="-127"/>
                <a:ea typeface="KoPub돋움체_Pro Bold" panose="02020603020101020101" pitchFamily="18" charset="-127"/>
              </a:defRPr>
            </a:lvl1pPr>
            <a:lvl2pPr marL="573088" indent="-238125">
              <a:buClr>
                <a:srgbClr val="FFCC66"/>
              </a:buClr>
              <a:buFont typeface="Wingdings" panose="05000000000000000000" pitchFamily="2" charset="2"/>
              <a:buChar char="l"/>
              <a:defRPr sz="16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2pPr>
            <a:lvl3pPr marL="860425" indent="-182563">
              <a:buClr>
                <a:srgbClr val="FFCC66"/>
              </a:buClr>
              <a:buFont typeface="Wingdings" panose="05000000000000000000" pitchFamily="2" charset="2"/>
              <a:buChar char="l"/>
              <a:defRPr sz="14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3pPr>
            <a:lvl4pPr marL="1198563" indent="-225425">
              <a:buClr>
                <a:srgbClr val="FFCC66"/>
              </a:buClr>
              <a:buFont typeface="Wingdings" panose="05000000000000000000" pitchFamily="2" charset="2"/>
              <a:buChar char="l"/>
              <a:defRPr sz="12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4pPr>
            <a:lvl5pPr marL="1544638" indent="-228600">
              <a:buClr>
                <a:srgbClr val="FFCC66"/>
              </a:buClr>
              <a:buFont typeface="Wingdings" panose="05000000000000000000" pitchFamily="2" charset="2"/>
              <a:buChar char="l"/>
              <a:defRPr sz="12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62BFA-C828-2446-9B72-82AD7C7C4D28}" type="datetime1">
              <a:rPr lang="en-US" smtClean="0"/>
              <a:pPr/>
              <a:t>4/20/2022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462949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Washout Map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orld-map_wash21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1368425"/>
            <a:ext cx="9144000" cy="44653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5538"/>
            <a:ext cx="8229600" cy="51942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6917FCC0-BCF1-7F40-94F0-C8B3ACD33893}" type="datetime1">
              <a:rPr lang="en-US" smtClean="0">
                <a:solidFill>
                  <a:srgbClr val="464646"/>
                </a:solidFill>
              </a:rPr>
              <a:pPr/>
              <a:t>4/20/2022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273535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 Bold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world-map_100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1004888"/>
            <a:ext cx="9144000" cy="4463935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08CA98B9-3ABE-A242-9F6B-DA9BAB124A35}" type="datetime1">
              <a:rPr lang="en-US" smtClean="0">
                <a:solidFill>
                  <a:srgbClr val="464646"/>
                </a:solidFill>
              </a:rPr>
              <a:pPr/>
              <a:t>4/20/2022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3783013"/>
            <a:ext cx="9144000" cy="1571625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FFFFFF"/>
              </a:solidFill>
              <a:latin typeface="Verdana"/>
              <a:cs typeface="Verdana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4127744"/>
            <a:ext cx="9144000" cy="825867"/>
          </a:xfrm>
        </p:spPr>
        <p:txBody>
          <a:bodyPr wrap="square" anchor="ctr" anchorCtr="0">
            <a:noAutofit/>
          </a:bodyPr>
          <a:lstStyle>
            <a:lvl1pPr marL="0" indent="0" algn="ctr" defTabSz="457200" rtl="0" eaLnBrk="1" latinLnBrk="0" hangingPunct="1">
              <a:buNone/>
              <a:defRPr lang="en-US" sz="4400" b="1" kern="1200" cap="all" dirty="0" smtClean="0">
                <a:solidFill>
                  <a:schemeClr val="bg1"/>
                </a:solidFill>
                <a:latin typeface="Verdana"/>
                <a:ea typeface="+mn-ea"/>
                <a:cs typeface="Verdana"/>
              </a:defRPr>
            </a:lvl1pPr>
          </a:lstStyle>
          <a:p>
            <a:pPr lvl="0"/>
            <a:r>
              <a:rPr lang="en-US" dirty="0"/>
              <a:t>Statement here</a:t>
            </a:r>
          </a:p>
        </p:txBody>
      </p:sp>
    </p:spTree>
    <p:extLst>
      <p:ext uri="{BB962C8B-B14F-4D97-AF65-F5344CB8AC3E}">
        <p14:creationId xmlns:p14="http://schemas.microsoft.com/office/powerpoint/2010/main" val="19292992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12 and Statement Ba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-1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2285999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-1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2285999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8" name="Picture Placeholder 6"/>
          <p:cNvSpPr>
            <a:spLocks noGrp="1"/>
          </p:cNvSpPr>
          <p:nvPr>
            <p:ph type="pic" sz="quarter" idx="23"/>
          </p:nvPr>
        </p:nvSpPr>
        <p:spPr>
          <a:xfrm>
            <a:off x="4571999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9" name="Picture Placeholder 6"/>
          <p:cNvSpPr>
            <a:spLocks noGrp="1"/>
          </p:cNvSpPr>
          <p:nvPr>
            <p:ph type="pic" sz="quarter" idx="24"/>
          </p:nvPr>
        </p:nvSpPr>
        <p:spPr>
          <a:xfrm>
            <a:off x="6858000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20" name="Picture Placeholder 6"/>
          <p:cNvSpPr>
            <a:spLocks noGrp="1"/>
          </p:cNvSpPr>
          <p:nvPr>
            <p:ph type="pic" sz="quarter" idx="25"/>
          </p:nvPr>
        </p:nvSpPr>
        <p:spPr>
          <a:xfrm>
            <a:off x="4571999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21" name="Picture Placeholder 6"/>
          <p:cNvSpPr>
            <a:spLocks noGrp="1"/>
          </p:cNvSpPr>
          <p:nvPr>
            <p:ph type="pic" sz="quarter" idx="26"/>
          </p:nvPr>
        </p:nvSpPr>
        <p:spPr>
          <a:xfrm>
            <a:off x="6858000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25" name="Text Placeholder 12"/>
          <p:cNvSpPr>
            <a:spLocks noGrp="1"/>
          </p:cNvSpPr>
          <p:nvPr>
            <p:ph type="body" sz="quarter" idx="28" hasCustomPrompt="1"/>
          </p:nvPr>
        </p:nvSpPr>
        <p:spPr>
          <a:xfrm>
            <a:off x="0" y="3783013"/>
            <a:ext cx="9144000" cy="1572768"/>
          </a:xfrm>
          <a:solidFill>
            <a:srgbClr val="000000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buNone/>
              <a:defRPr lang="en-US" sz="1600" kern="1200" dirty="0">
                <a:solidFill>
                  <a:srgbClr val="666666"/>
                </a:solidFill>
                <a:latin typeface="Verdana"/>
                <a:ea typeface="+mn-ea"/>
                <a:cs typeface="Verdana"/>
              </a:defRPr>
            </a:lvl1pPr>
          </a:lstStyle>
          <a:p>
            <a:pPr marL="0" lvl="0" indent="-225425" algn="ctr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Char char="•"/>
            </a:pPr>
            <a:r>
              <a:rPr lang="en-US" dirty="0"/>
              <a:t>Statement here</a:t>
            </a:r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-1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2285999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6"/>
          <p:cNvSpPr>
            <a:spLocks noGrp="1"/>
          </p:cNvSpPr>
          <p:nvPr>
            <p:ph type="pic" sz="quarter" idx="21"/>
          </p:nvPr>
        </p:nvSpPr>
        <p:spPr>
          <a:xfrm>
            <a:off x="4571999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6"/>
          <p:cNvSpPr>
            <a:spLocks noGrp="1"/>
          </p:cNvSpPr>
          <p:nvPr>
            <p:ph type="pic" sz="quarter" idx="22"/>
          </p:nvPr>
        </p:nvSpPr>
        <p:spPr>
          <a:xfrm>
            <a:off x="6858000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51305156-B5F0-8F44-9B3B-B829BD25E71A}" type="datetime1">
              <a:rPr lang="en-US" smtClean="0">
                <a:solidFill>
                  <a:srgbClr val="464646"/>
                </a:solidFill>
              </a:rPr>
              <a:pPr/>
              <a:t>4/20/2022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4126524"/>
            <a:ext cx="9144000" cy="825867"/>
          </a:xfrm>
          <a:ln>
            <a:noFill/>
          </a:ln>
        </p:spPr>
        <p:txBody>
          <a:bodyPr wrap="square" anchor="ctr" anchorCtr="0">
            <a:noAutofit/>
          </a:bodyPr>
          <a:lstStyle>
            <a:lvl1pPr marL="0" indent="0" algn="ctr" defTabSz="457200" rtl="0" eaLnBrk="1" latinLnBrk="0" hangingPunct="1">
              <a:buNone/>
              <a:defRPr lang="en-US" sz="4400" b="1" kern="1200" cap="all" dirty="0" smtClean="0">
                <a:solidFill>
                  <a:schemeClr val="bg1"/>
                </a:solidFill>
                <a:latin typeface="Verdana"/>
                <a:ea typeface="+mn-ea"/>
                <a:cs typeface="Verdana"/>
              </a:defRPr>
            </a:lvl1pPr>
          </a:lstStyle>
          <a:p>
            <a:pPr lvl="0"/>
            <a:r>
              <a:rPr lang="en-US" dirty="0"/>
              <a:t>Statement here</a:t>
            </a:r>
          </a:p>
        </p:txBody>
      </p:sp>
    </p:spTree>
    <p:extLst>
      <p:ext uri="{BB962C8B-B14F-4D97-AF65-F5344CB8AC3E}">
        <p14:creationId xmlns:p14="http://schemas.microsoft.com/office/powerpoint/2010/main" val="156370993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lobe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merica-globe_shadow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429014" y="203200"/>
            <a:ext cx="6640871" cy="666496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2DAB5F46-2B7F-5B4D-AD94-C45166DC40CF}" type="datetime1">
              <a:rPr lang="en-US" smtClean="0">
                <a:solidFill>
                  <a:srgbClr val="464646"/>
                </a:solidFill>
              </a:rPr>
              <a:pPr/>
              <a:t>4/20/2022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3783013"/>
            <a:ext cx="9144000" cy="1571625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FFFFFF"/>
              </a:solidFill>
              <a:latin typeface="Verdana"/>
              <a:cs typeface="Verdana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4127744"/>
            <a:ext cx="9144000" cy="825867"/>
          </a:xfrm>
        </p:spPr>
        <p:txBody>
          <a:bodyPr wrap="square" anchor="ctr" anchorCtr="0">
            <a:noAutofit/>
          </a:bodyPr>
          <a:lstStyle>
            <a:lvl1pPr marL="0" indent="0" algn="ctr" defTabSz="457200" rtl="0" eaLnBrk="1" latinLnBrk="0" hangingPunct="1">
              <a:buNone/>
              <a:defRPr lang="en-US" sz="4400" b="1" kern="1200" cap="all" dirty="0" smtClean="0">
                <a:solidFill>
                  <a:schemeClr val="bg1"/>
                </a:solidFill>
                <a:latin typeface="Verdana"/>
                <a:ea typeface="+mn-ea"/>
                <a:cs typeface="Verdana"/>
              </a:defRPr>
            </a:lvl1pPr>
          </a:lstStyle>
          <a:p>
            <a:pPr lvl="0"/>
            <a:r>
              <a:rPr lang="en-US" dirty="0"/>
              <a:t>Statement here</a:t>
            </a:r>
          </a:p>
        </p:txBody>
      </p:sp>
    </p:spTree>
    <p:extLst>
      <p:ext uri="{BB962C8B-B14F-4D97-AF65-F5344CB8AC3E}">
        <p14:creationId xmlns:p14="http://schemas.microsoft.com/office/powerpoint/2010/main" val="252962795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lob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merica-globe_shadow_small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82880" y="332740"/>
            <a:ext cx="5059680" cy="50807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7769" y="3884054"/>
            <a:ext cx="4166148" cy="800724"/>
          </a:xfrm>
        </p:spPr>
        <p:txBody>
          <a:bodyPr/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995615" y="6547962"/>
            <a:ext cx="1288163" cy="292565"/>
          </a:xfrm>
          <a:prstGeom prst="rect">
            <a:avLst/>
          </a:prstGeom>
        </p:spPr>
        <p:txBody>
          <a:bodyPr/>
          <a:lstStyle/>
          <a:p>
            <a:fld id="{6E7C3E9F-FCDE-664F-9336-1ABBAA0EA927}" type="datetime1">
              <a:rPr lang="en-US" smtClean="0">
                <a:solidFill>
                  <a:srgbClr val="464646"/>
                </a:solidFill>
              </a:rPr>
              <a:pPr/>
              <a:t>4/20/2022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421923" y="6547962"/>
            <a:ext cx="2086022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795846" y="6547962"/>
            <a:ext cx="890953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4708768" y="4699000"/>
            <a:ext cx="4112847" cy="1807308"/>
          </a:xfrm>
        </p:spPr>
        <p:txBody>
          <a:bodyPr/>
          <a:lstStyle>
            <a:lvl1pPr>
              <a:lnSpc>
                <a:spcPct val="100000"/>
              </a:lnSpc>
              <a:spcBef>
                <a:spcPts val="400"/>
              </a:spcBef>
              <a:defRPr sz="1200"/>
            </a:lvl1pPr>
            <a:lvl2pPr>
              <a:lnSpc>
                <a:spcPct val="100000"/>
              </a:lnSpc>
              <a:spcBef>
                <a:spcPts val="300"/>
              </a:spcBef>
              <a:defRPr sz="1100"/>
            </a:lvl2pPr>
            <a:lvl3pPr>
              <a:lnSpc>
                <a:spcPct val="100000"/>
              </a:lnSpc>
              <a:spcBef>
                <a:spcPts val="200"/>
              </a:spcBef>
              <a:defRPr sz="1050"/>
            </a:lvl3pPr>
            <a:lvl4pPr>
              <a:lnSpc>
                <a:spcPct val="100000"/>
              </a:lnSpc>
              <a:spcBef>
                <a:spcPts val="100"/>
              </a:spcBef>
              <a:defRPr sz="1000"/>
            </a:lvl4pPr>
            <a:lvl5pPr>
              <a:lnSpc>
                <a:spcPct val="100000"/>
              </a:lnSpc>
              <a:spcBef>
                <a:spcPts val="100"/>
              </a:spcBef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5354435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163540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1790700" y="990600"/>
            <a:ext cx="6756400" cy="3683000"/>
          </a:xfrm>
        </p:spPr>
        <p:txBody>
          <a:bodyPr/>
          <a:lstStyle>
            <a:lvl1pPr algn="r">
              <a:buNone/>
              <a:defRPr sz="6000" b="1" baseline="0">
                <a:solidFill>
                  <a:srgbClr val="F79646"/>
                </a:solidFill>
              </a:defRPr>
            </a:lvl1pPr>
          </a:lstStyle>
          <a:p>
            <a:pPr lvl="0"/>
            <a:r>
              <a:rPr lang="en-US" dirty="0"/>
              <a:t>Emphasis Slide</a:t>
            </a:r>
          </a:p>
          <a:p>
            <a:pPr lvl="0"/>
            <a:r>
              <a:rPr lang="en-US" dirty="0"/>
              <a:t>Used for making one important Point</a:t>
            </a:r>
          </a:p>
        </p:txBody>
      </p:sp>
    </p:spTree>
    <p:extLst>
      <p:ext uri="{BB962C8B-B14F-4D97-AF65-F5344CB8AC3E}">
        <p14:creationId xmlns:p14="http://schemas.microsoft.com/office/powerpoint/2010/main" val="380403888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704DA2EC-FE51-234C-8874-87F532D5C722}" type="datetime1">
              <a:rPr lang="en-US" smtClean="0">
                <a:solidFill>
                  <a:srgbClr val="464646"/>
                </a:solidFill>
              </a:rPr>
              <a:pPr/>
              <a:t>4/20/2022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123856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2036BB0B-C07A-EF4C-ADBF-B404E3B41965}" type="datetime1">
              <a:rPr lang="en-US" smtClean="0">
                <a:solidFill>
                  <a:srgbClr val="464646"/>
                </a:solidFill>
              </a:rPr>
              <a:pPr/>
              <a:t>4/20/2022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195225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8600531E-1DA2-B34A-93A6-C570B815175C}" type="datetime1">
              <a:rPr lang="en-US" smtClean="0">
                <a:solidFill>
                  <a:srgbClr val="464646"/>
                </a:solidFill>
              </a:rPr>
              <a:pPr/>
              <a:t>4/20/2022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053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6781" y="1188101"/>
            <a:ext cx="8107710" cy="80072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73187" y="2104039"/>
            <a:ext cx="7431304" cy="4215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62BFA-C828-2446-9B72-82AD7C7C4D28}" type="datetime1">
              <a:rPr lang="en-US" smtClean="0"/>
              <a:pPr/>
              <a:t>4/20/2022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89502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53" userDrawn="1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932E4664-5CFD-1A4D-9B41-76CFD729FE90}" type="datetime1">
              <a:rPr lang="en-US" smtClean="0">
                <a:solidFill>
                  <a:srgbClr val="464646"/>
                </a:solidFill>
              </a:rPr>
              <a:pPr/>
              <a:t>4/20/2022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50738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-1" y="1802513"/>
            <a:ext cx="6063565" cy="1525991"/>
          </a:xfrm>
          <a:prstGeom prst="rect">
            <a:avLst/>
          </a:prstGeom>
          <a:solidFill>
            <a:srgbClr val="68676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4237838" y="3041745"/>
            <a:ext cx="4906162" cy="860290"/>
          </a:xfrm>
          <a:prstGeom prst="rect">
            <a:avLst/>
          </a:prstGeom>
          <a:solidFill>
            <a:srgbClr val="BC650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903" y="2007073"/>
            <a:ext cx="5357451" cy="1016006"/>
          </a:xfrm>
        </p:spPr>
        <p:txBody>
          <a:bodyPr anchor="ctr"/>
          <a:lstStyle>
            <a:lvl1pPr algn="ctr">
              <a:defRPr sz="2800" b="0" i="0" cap="all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29607" y="3051981"/>
            <a:ext cx="3974883" cy="792411"/>
          </a:xfrm>
        </p:spPr>
        <p:txBody>
          <a:bodyPr anchor="ctr"/>
          <a:lstStyle>
            <a:lvl1pPr marL="0" indent="0" algn="l">
              <a:buNone/>
              <a:defRPr sz="1700" b="0" cap="all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068300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996" y="1052514"/>
            <a:ext cx="3953364" cy="537205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8153" y="1052514"/>
            <a:ext cx="3976008" cy="537205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0C587-CD89-8C40-AE01-36B25C2FD636}" type="datetime1">
              <a:rPr lang="en-US" smtClean="0"/>
              <a:pPr/>
              <a:t>4/20/2022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7277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995" y="983189"/>
            <a:ext cx="3960832" cy="568669"/>
          </a:xfrm>
        </p:spPr>
        <p:txBody>
          <a:bodyPr tIns="0"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>
                <a:solidFill>
                  <a:srgbClr val="A6A40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8995" y="1562099"/>
            <a:ext cx="3960832" cy="4920071"/>
          </a:xfrm>
        </p:spPr>
        <p:txBody>
          <a:bodyPr/>
          <a:lstStyle>
            <a:lvl1pPr>
              <a:defRPr sz="1600">
                <a:solidFill>
                  <a:srgbClr val="504B4B"/>
                </a:solidFill>
              </a:defRPr>
            </a:lvl1pPr>
            <a:lvl2pPr>
              <a:defRPr sz="1400">
                <a:solidFill>
                  <a:srgbClr val="504B4B"/>
                </a:solidFill>
              </a:defRPr>
            </a:lvl2pPr>
            <a:lvl3pPr>
              <a:defRPr sz="1200">
                <a:solidFill>
                  <a:srgbClr val="504B4B"/>
                </a:solidFill>
              </a:defRPr>
            </a:lvl3pPr>
            <a:lvl4pPr>
              <a:defRPr sz="1100">
                <a:solidFill>
                  <a:srgbClr val="504B4B"/>
                </a:solidFill>
              </a:defRPr>
            </a:lvl4pPr>
            <a:lvl5pPr>
              <a:defRPr sz="1100">
                <a:solidFill>
                  <a:srgbClr val="504B4B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607" y="983189"/>
            <a:ext cx="3976008" cy="568669"/>
          </a:xfrm>
        </p:spPr>
        <p:txBody>
          <a:bodyPr tIns="0"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>
                <a:solidFill>
                  <a:srgbClr val="A6A40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607" y="1562099"/>
            <a:ext cx="3976008" cy="4920071"/>
          </a:xfrm>
        </p:spPr>
        <p:txBody>
          <a:bodyPr/>
          <a:lstStyle>
            <a:lvl1pPr>
              <a:defRPr sz="1600">
                <a:solidFill>
                  <a:srgbClr val="504B4B"/>
                </a:solidFill>
              </a:defRPr>
            </a:lvl1pPr>
            <a:lvl2pPr>
              <a:defRPr sz="1400">
                <a:solidFill>
                  <a:srgbClr val="504B4B"/>
                </a:solidFill>
              </a:defRPr>
            </a:lvl2pPr>
            <a:lvl3pPr>
              <a:defRPr sz="1200">
                <a:solidFill>
                  <a:srgbClr val="504B4B"/>
                </a:solidFill>
              </a:defRPr>
            </a:lvl3pPr>
            <a:lvl4pPr>
              <a:defRPr sz="1100">
                <a:solidFill>
                  <a:srgbClr val="504B4B"/>
                </a:solidFill>
              </a:defRPr>
            </a:lvl4pPr>
            <a:lvl5pPr>
              <a:defRPr sz="1100">
                <a:solidFill>
                  <a:srgbClr val="504B4B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4BB27-D512-944F-BD47-D639527B0043}" type="datetime1">
              <a:rPr lang="en-US" smtClean="0"/>
              <a:pPr/>
              <a:t>4/20/2022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0973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5320890" y="5330091"/>
            <a:ext cx="3606765" cy="1057841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300"/>
            </a:lvl1pPr>
            <a:lvl2pPr>
              <a:lnSpc>
                <a:spcPct val="100000"/>
              </a:lnSpc>
              <a:spcBef>
                <a:spcPts val="30"/>
              </a:spcBef>
              <a:defRPr sz="1200"/>
            </a:lvl2pPr>
            <a:lvl3pPr>
              <a:lnSpc>
                <a:spcPct val="100000"/>
              </a:lnSpc>
              <a:spcBef>
                <a:spcPts val="30"/>
              </a:spcBef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8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4629607" y="4893679"/>
            <a:ext cx="4287895" cy="423749"/>
          </a:xfrm>
        </p:spPr>
        <p:txBody>
          <a:bodyPr tIns="18288" bIns="18288"/>
          <a:lstStyle>
            <a:lvl1pPr>
              <a:buNone/>
              <a:defRPr sz="2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7"/>
          </p:nvPr>
        </p:nvSpPr>
        <p:spPr>
          <a:xfrm>
            <a:off x="1173187" y="1586793"/>
            <a:ext cx="4930054" cy="312578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BC7D68E-693D-9C49-A798-620CA0EADA79}" type="datetime1">
              <a:rPr lang="en-US"/>
              <a:pPr>
                <a:defRPr/>
              </a:pPr>
              <a:t>4/20/2022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03CD29-3FF4-6D4C-91CD-B76B0411C46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3521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jp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8.xml"/><Relationship Id="rId18" Type="http://schemas.openxmlformats.org/officeDocument/2006/relationships/slideLayout" Target="../slideLayouts/slideLayout43.xml"/><Relationship Id="rId26" Type="http://schemas.openxmlformats.org/officeDocument/2006/relationships/theme" Target="../theme/theme2.xml"/><Relationship Id="rId3" Type="http://schemas.openxmlformats.org/officeDocument/2006/relationships/slideLayout" Target="../slideLayouts/slideLayout28.xml"/><Relationship Id="rId21" Type="http://schemas.openxmlformats.org/officeDocument/2006/relationships/slideLayout" Target="../slideLayouts/slideLayout46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42.xml"/><Relationship Id="rId25" Type="http://schemas.openxmlformats.org/officeDocument/2006/relationships/slideLayout" Target="../slideLayouts/slideLayout50.xml"/><Relationship Id="rId2" Type="http://schemas.openxmlformats.org/officeDocument/2006/relationships/slideLayout" Target="../slideLayouts/slideLayout27.xml"/><Relationship Id="rId16" Type="http://schemas.openxmlformats.org/officeDocument/2006/relationships/slideLayout" Target="../slideLayouts/slideLayout41.xml"/><Relationship Id="rId20" Type="http://schemas.openxmlformats.org/officeDocument/2006/relationships/slideLayout" Target="../slideLayouts/slideLayout45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24" Type="http://schemas.openxmlformats.org/officeDocument/2006/relationships/slideLayout" Target="../slideLayouts/slideLayout49.xml"/><Relationship Id="rId5" Type="http://schemas.openxmlformats.org/officeDocument/2006/relationships/slideLayout" Target="../slideLayouts/slideLayout30.xml"/><Relationship Id="rId15" Type="http://schemas.openxmlformats.org/officeDocument/2006/relationships/slideLayout" Target="../slideLayouts/slideLayout40.xml"/><Relationship Id="rId23" Type="http://schemas.openxmlformats.org/officeDocument/2006/relationships/slideLayout" Target="../slideLayouts/slideLayout48.xml"/><Relationship Id="rId10" Type="http://schemas.openxmlformats.org/officeDocument/2006/relationships/slideLayout" Target="../slideLayouts/slideLayout35.xml"/><Relationship Id="rId19" Type="http://schemas.openxmlformats.org/officeDocument/2006/relationships/slideLayout" Target="../slideLayouts/slideLayout44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9.xml"/><Relationship Id="rId22" Type="http://schemas.openxmlformats.org/officeDocument/2006/relationships/slideLayout" Target="../slideLayouts/slideLayout47.xml"/><Relationship Id="rId27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995" y="1355148"/>
            <a:ext cx="8106620" cy="49646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4"/>
                </a:solidFill>
              </a:defRPr>
            </a:lvl1pPr>
          </a:lstStyle>
          <a:p>
            <a:fld id="{64F5F5AC-42C6-7943-932B-3849F0E3EB5C}" type="datetime1">
              <a:rPr lang="en-US" smtClean="0"/>
              <a:pPr/>
              <a:t>4/20/2022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accent4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accent4"/>
                </a:solidFill>
              </a:defRPr>
            </a:lvl1pPr>
          </a:lstStyle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94276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200" b="0" kern="1200">
          <a:solidFill>
            <a:schemeClr val="tx1"/>
          </a:solidFill>
          <a:latin typeface="KoPub돋움체_Pro Bold" panose="02020603020101020101" pitchFamily="18" charset="-127"/>
          <a:ea typeface="KoPub돋움체_Pro Bold" panose="02020603020101020101" pitchFamily="18" charset="-127"/>
          <a:cs typeface="+mj-cs"/>
        </a:defRPr>
      </a:lvl1pPr>
    </p:titleStyle>
    <p:bodyStyle>
      <a:lvl1pPr marL="225425" indent="-225425" algn="l" defTabSz="457200" rtl="0" eaLnBrk="1" latinLnBrk="0" hangingPunct="1">
        <a:lnSpc>
          <a:spcPct val="110000"/>
        </a:lnSpc>
        <a:spcBef>
          <a:spcPts val="600"/>
        </a:spcBef>
        <a:buClr>
          <a:srgbClr val="E0AC00"/>
        </a:buClr>
        <a:buFont typeface="Wingdings" panose="05000000000000000000" pitchFamily="2" charset="2"/>
        <a:buChar char="l"/>
        <a:defRPr sz="1800" kern="1200">
          <a:solidFill>
            <a:srgbClr val="504B4B"/>
          </a:solidFill>
          <a:latin typeface="KoPub돋움체_Pro Bold" panose="02020603020101020101" pitchFamily="18" charset="-127"/>
          <a:ea typeface="KoPub돋움체_Pro Bold" panose="02020603020101020101" pitchFamily="18" charset="-127"/>
          <a:cs typeface="+mn-cs"/>
        </a:defRPr>
      </a:lvl1pPr>
      <a:lvl2pPr marL="573088" indent="-238125" algn="l" defTabSz="457200" rtl="0" eaLnBrk="1" latinLnBrk="0" hangingPunct="1">
        <a:lnSpc>
          <a:spcPct val="110000"/>
        </a:lnSpc>
        <a:spcBef>
          <a:spcPts val="500"/>
        </a:spcBef>
        <a:buClr>
          <a:srgbClr val="E0AC00"/>
        </a:buClr>
        <a:buFont typeface="Wingdings" panose="05000000000000000000" pitchFamily="2" charset="2"/>
        <a:buChar char="l"/>
        <a:defRPr sz="1600" kern="1200">
          <a:solidFill>
            <a:srgbClr val="504B4B"/>
          </a:solidFill>
          <a:latin typeface="KoPub돋움체_Pro Light" panose="02020603020101020101" pitchFamily="18" charset="-127"/>
          <a:ea typeface="KoPub돋움체_Pro Light" panose="02020603020101020101" pitchFamily="18" charset="-127"/>
          <a:cs typeface="+mn-cs"/>
        </a:defRPr>
      </a:lvl2pPr>
      <a:lvl3pPr marL="860425" indent="-182563" algn="l" defTabSz="457200" rtl="0" eaLnBrk="1" latinLnBrk="0" hangingPunct="1">
        <a:lnSpc>
          <a:spcPct val="110000"/>
        </a:lnSpc>
        <a:spcBef>
          <a:spcPts val="300"/>
        </a:spcBef>
        <a:buClr>
          <a:srgbClr val="E0AC00"/>
        </a:buClr>
        <a:buFont typeface="Wingdings" panose="05000000000000000000" pitchFamily="2" charset="2"/>
        <a:buChar char="l"/>
        <a:defRPr sz="1400" kern="1200">
          <a:solidFill>
            <a:srgbClr val="504B4B"/>
          </a:solidFill>
          <a:latin typeface="KoPub돋움체_Pro Light" panose="02020603020101020101" pitchFamily="18" charset="-127"/>
          <a:ea typeface="KoPub돋움체_Pro Light" panose="02020603020101020101" pitchFamily="18" charset="-127"/>
          <a:cs typeface="+mn-cs"/>
        </a:defRPr>
      </a:lvl3pPr>
      <a:lvl4pPr marL="1198563" indent="-225425" algn="l" defTabSz="457200" rtl="0" eaLnBrk="1" latinLnBrk="0" hangingPunct="1">
        <a:lnSpc>
          <a:spcPct val="110000"/>
        </a:lnSpc>
        <a:spcBef>
          <a:spcPts val="100"/>
        </a:spcBef>
        <a:buClr>
          <a:srgbClr val="E0AC00"/>
        </a:buClr>
        <a:buFont typeface="Wingdings" panose="05000000000000000000" pitchFamily="2" charset="2"/>
        <a:buChar char="l"/>
        <a:defRPr sz="1200" kern="1200">
          <a:solidFill>
            <a:srgbClr val="504B4B"/>
          </a:solidFill>
          <a:latin typeface="KoPub돋움체_Pro Light" panose="02020603020101020101" pitchFamily="18" charset="-127"/>
          <a:ea typeface="KoPub돋움체_Pro Light" panose="02020603020101020101" pitchFamily="18" charset="-127"/>
          <a:cs typeface="+mn-cs"/>
        </a:defRPr>
      </a:lvl4pPr>
      <a:lvl5pPr marL="1544638" indent="-228600" algn="l" defTabSz="457200" rtl="0" eaLnBrk="1" latinLnBrk="0" hangingPunct="1">
        <a:lnSpc>
          <a:spcPct val="110000"/>
        </a:lnSpc>
        <a:spcBef>
          <a:spcPts val="0"/>
        </a:spcBef>
        <a:buClr>
          <a:srgbClr val="E0AC00"/>
        </a:buClr>
        <a:buFont typeface="Wingdings" panose="05000000000000000000" pitchFamily="2" charset="2"/>
        <a:buChar char="l"/>
        <a:defRPr sz="1200" kern="1200">
          <a:solidFill>
            <a:srgbClr val="504B4B"/>
          </a:solidFill>
          <a:latin typeface="KoPub돋움체_Pro Light" panose="02020603020101020101" pitchFamily="18" charset="-127"/>
          <a:ea typeface="KoPub돋움체_Pro Light" panose="02020603020101020101" pitchFamily="18" charset="-127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995" y="1355148"/>
            <a:ext cx="8106620" cy="49646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910719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  <p:sldLayoutId id="2147483700" r:id="rId14"/>
    <p:sldLayoutId id="2147483701" r:id="rId15"/>
    <p:sldLayoutId id="2147483702" r:id="rId16"/>
    <p:sldLayoutId id="2147483703" r:id="rId17"/>
    <p:sldLayoutId id="2147483704" r:id="rId18"/>
    <p:sldLayoutId id="2147483705" r:id="rId19"/>
    <p:sldLayoutId id="2147483706" r:id="rId20"/>
    <p:sldLayoutId id="2147483707" r:id="rId21"/>
    <p:sldLayoutId id="2147483708" r:id="rId22"/>
    <p:sldLayoutId id="2147483709" r:id="rId23"/>
    <p:sldLayoutId id="2147483710" r:id="rId24"/>
    <p:sldLayoutId id="2147483711" r:id="rId25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200" b="0" kern="1200">
          <a:solidFill>
            <a:schemeClr val="tx1">
              <a:lumMod val="50000"/>
            </a:schemeClr>
          </a:solidFill>
          <a:latin typeface="+mj-ea"/>
          <a:ea typeface="+mj-ea"/>
          <a:cs typeface="+mj-cs"/>
        </a:defRPr>
      </a:lvl1pPr>
    </p:titleStyle>
    <p:bodyStyle>
      <a:lvl1pPr marL="225425" indent="-225425" algn="l" defTabSz="457200" rtl="0" eaLnBrk="1" latinLnBrk="0" hangingPunct="1">
        <a:lnSpc>
          <a:spcPct val="110000"/>
        </a:lnSpc>
        <a:spcBef>
          <a:spcPts val="600"/>
        </a:spcBef>
        <a:buClr>
          <a:srgbClr val="E0AC00"/>
        </a:buClr>
        <a:buFont typeface="Wingdings" panose="05000000000000000000" pitchFamily="2" charset="2"/>
        <a:buChar char="l"/>
        <a:defRPr sz="1800" kern="1200">
          <a:solidFill>
            <a:srgbClr val="504B4B"/>
          </a:solidFill>
          <a:latin typeface="+mn-ea"/>
          <a:ea typeface="+mn-ea"/>
          <a:cs typeface="+mn-cs"/>
        </a:defRPr>
      </a:lvl1pPr>
      <a:lvl2pPr marL="573088" indent="-238125" algn="l" defTabSz="457200" rtl="0" eaLnBrk="1" latinLnBrk="0" hangingPunct="1">
        <a:lnSpc>
          <a:spcPct val="110000"/>
        </a:lnSpc>
        <a:spcBef>
          <a:spcPts val="500"/>
        </a:spcBef>
        <a:buClr>
          <a:srgbClr val="E0AC00"/>
        </a:buClr>
        <a:buFont typeface="Wingdings" panose="05000000000000000000" pitchFamily="2" charset="2"/>
        <a:buChar char="l"/>
        <a:defRPr sz="1600" kern="1200">
          <a:solidFill>
            <a:srgbClr val="504B4B"/>
          </a:solidFill>
          <a:latin typeface="+mn-ea"/>
          <a:ea typeface="+mn-ea"/>
          <a:cs typeface="+mn-cs"/>
        </a:defRPr>
      </a:lvl2pPr>
      <a:lvl3pPr marL="860425" indent="-182563" algn="l" defTabSz="457200" rtl="0" eaLnBrk="1" latinLnBrk="0" hangingPunct="1">
        <a:lnSpc>
          <a:spcPct val="110000"/>
        </a:lnSpc>
        <a:spcBef>
          <a:spcPts val="300"/>
        </a:spcBef>
        <a:buClr>
          <a:srgbClr val="E0AC00"/>
        </a:buClr>
        <a:buFont typeface="Wingdings" panose="05000000000000000000" pitchFamily="2" charset="2"/>
        <a:buChar char="l"/>
        <a:defRPr sz="1400" kern="1200">
          <a:solidFill>
            <a:srgbClr val="504B4B"/>
          </a:solidFill>
          <a:latin typeface="+mn-ea"/>
          <a:ea typeface="+mn-ea"/>
          <a:cs typeface="+mn-cs"/>
        </a:defRPr>
      </a:lvl3pPr>
      <a:lvl4pPr marL="1198563" indent="-225425" algn="l" defTabSz="457200" rtl="0" eaLnBrk="1" latinLnBrk="0" hangingPunct="1">
        <a:lnSpc>
          <a:spcPct val="110000"/>
        </a:lnSpc>
        <a:spcBef>
          <a:spcPts val="100"/>
        </a:spcBef>
        <a:buClr>
          <a:srgbClr val="E0AC00"/>
        </a:buClr>
        <a:buFont typeface="Wingdings" panose="05000000000000000000" pitchFamily="2" charset="2"/>
        <a:buChar char="l"/>
        <a:defRPr sz="1200" kern="1200">
          <a:solidFill>
            <a:srgbClr val="504B4B"/>
          </a:solidFill>
          <a:latin typeface="+mn-ea"/>
          <a:ea typeface="+mn-ea"/>
          <a:cs typeface="+mn-cs"/>
        </a:defRPr>
      </a:lvl4pPr>
      <a:lvl5pPr marL="1544638" indent="-228600" algn="l" defTabSz="457200" rtl="0" eaLnBrk="1" latinLnBrk="0" hangingPunct="1">
        <a:lnSpc>
          <a:spcPct val="110000"/>
        </a:lnSpc>
        <a:spcBef>
          <a:spcPts val="0"/>
        </a:spcBef>
        <a:buClr>
          <a:srgbClr val="E0AC00"/>
        </a:buClr>
        <a:buFont typeface="Wingdings" panose="05000000000000000000" pitchFamily="2" charset="2"/>
        <a:buChar char="l"/>
        <a:defRPr sz="1200" kern="1200">
          <a:solidFill>
            <a:srgbClr val="504B4B"/>
          </a:solidFill>
          <a:latin typeface="+mn-ea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9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9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jpg"/><Relationship Id="rId1" Type="http://schemas.openxmlformats.org/officeDocument/2006/relationships/slideLayout" Target="../slideLayouts/slideLayout29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g"/><Relationship Id="rId1" Type="http://schemas.openxmlformats.org/officeDocument/2006/relationships/slideLayout" Target="../slideLayouts/slideLayout29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jpg"/><Relationship Id="rId1" Type="http://schemas.openxmlformats.org/officeDocument/2006/relationships/slideLayout" Target="../slideLayouts/slideLayout29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9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9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9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9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9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9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9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9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9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9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9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jpg"/><Relationship Id="rId1" Type="http://schemas.openxmlformats.org/officeDocument/2006/relationships/slideLayout" Target="../slideLayouts/slideLayout29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jpg"/><Relationship Id="rId1" Type="http://schemas.openxmlformats.org/officeDocument/2006/relationships/slideLayout" Target="../slideLayouts/slideLayout29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9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9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9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9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9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9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jpg"/><Relationship Id="rId1" Type="http://schemas.openxmlformats.org/officeDocument/2006/relationships/slideLayout" Target="../slideLayouts/slideLayout29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jpg"/><Relationship Id="rId1" Type="http://schemas.openxmlformats.org/officeDocument/2006/relationships/slideLayout" Target="../slideLayouts/slideLayout29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9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9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jpg"/><Relationship Id="rId1" Type="http://schemas.openxmlformats.org/officeDocument/2006/relationships/slideLayout" Target="../slideLayouts/slideLayout29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9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jpg"/><Relationship Id="rId1" Type="http://schemas.openxmlformats.org/officeDocument/2006/relationships/slideLayout" Target="../slideLayouts/slideLayout29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9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jpg"/><Relationship Id="rId1" Type="http://schemas.openxmlformats.org/officeDocument/2006/relationships/slideLayout" Target="../slideLayouts/slideLayout29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9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jpg"/><Relationship Id="rId1" Type="http://schemas.openxmlformats.org/officeDocument/2006/relationships/slideLayout" Target="../slideLayouts/slideLayout2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18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9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9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9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9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9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9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9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9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9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9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51.jp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9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9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9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9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9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9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9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9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9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62.jp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29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29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9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9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9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9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9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29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9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9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74.jp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9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9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29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9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9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29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9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9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9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9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9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g"/><Relationship Id="rId1" Type="http://schemas.openxmlformats.org/officeDocument/2006/relationships/slideLayout" Target="../slideLayouts/slideLayout29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g"/><Relationship Id="rId1" Type="http://schemas.openxmlformats.org/officeDocument/2006/relationships/slideLayout" Target="../slideLayouts/slideLayout29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9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9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9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g"/><Relationship Id="rId1" Type="http://schemas.openxmlformats.org/officeDocument/2006/relationships/slideLayout" Target="../slideLayouts/slideLayout29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g"/><Relationship Id="rId1" Type="http://schemas.openxmlformats.org/officeDocument/2006/relationships/slideLayout" Target="../slideLayouts/slideLayout29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g"/><Relationship Id="rId1" Type="http://schemas.openxmlformats.org/officeDocument/2006/relationships/slideLayout" Target="../slideLayouts/slideLayout29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g"/><Relationship Id="rId1" Type="http://schemas.openxmlformats.org/officeDocument/2006/relationships/slideLayout" Target="../slideLayouts/slideLayout29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9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9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2570506"/>
            <a:ext cx="9144000" cy="1895420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>
            <a:lvl1pPr marL="0" algn="l" defTabSz="457200" rtl="0" eaLnBrk="1" latinLnBrk="0" hangingPunct="1">
              <a:spcBef>
                <a:spcPct val="0"/>
              </a:spcBef>
              <a:buNone/>
              <a:defRPr lang="en-US" sz="4400" b="1" kern="1200" baseline="0" dirty="0">
                <a:solidFill>
                  <a:schemeClr val="bg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n-cs"/>
              </a:defRPr>
            </a:lvl1pPr>
          </a:lstStyle>
          <a:p>
            <a:pPr algn="ctr"/>
            <a:r>
              <a:rPr lang="ko-KR" altLang="en-US" sz="5400" dirty="0">
                <a:solidFill>
                  <a:schemeClr val="tx2"/>
                </a:solidFill>
              </a:rPr>
              <a:t>부록</a:t>
            </a:r>
            <a:endParaRPr lang="en-US" sz="5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50366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A </a:t>
            </a:r>
            <a:r>
              <a:rPr lang="ko-KR" altLang="en-US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데이터 만들기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데이터 만들기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ABB28D5-A6AE-D28D-FEC7-C0AFC45595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937" y="1816004"/>
            <a:ext cx="7096125" cy="200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59172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L </a:t>
            </a:r>
            <a:r>
              <a:rPr lang="ko-KR" altLang="en-US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데이터 프레임 연결하기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데이터 프레임 연결하기 </a:t>
            </a:r>
          </a:p>
          <a:p>
            <a:pPr marL="334963" lvl="1" indent="0">
              <a:buNone/>
            </a:pPr>
            <a:r>
              <a:rPr lang="en-US" altLang="ko-KR" b="1" dirty="0">
                <a:latin typeface="KoPub돋움체_Pro Light" pitchFamily="18" charset="-127"/>
                <a:ea typeface="KoPub돋움체_Pro Light" pitchFamily="18" charset="-127"/>
              </a:rPr>
              <a:t>    69. </a:t>
            </a:r>
            <a:r>
              <a:rPr lang="ko-KR" altLang="en-US" b="1" dirty="0">
                <a:latin typeface="KoPub돋움체_Pro Light" pitchFamily="18" charset="-127"/>
                <a:ea typeface="KoPub돋움체_Pro Light" pitchFamily="18" charset="-127"/>
              </a:rPr>
              <a:t>열 이름이 서로 다른 데이터 합치기</a:t>
            </a:r>
            <a:endParaRPr lang="en-US" altLang="ko-KR" b="1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2FEA17D-30A3-837F-5C13-692DD64512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759" y="1931218"/>
            <a:ext cx="123825" cy="14287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6FA9499-2994-B145-7E24-B14C932134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16" y="2170858"/>
            <a:ext cx="7096125" cy="235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46373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9D7BC1C-BEF1-FE43-BAF8-AEC9A285889D}" type="slidenum">
              <a:rPr lang="en-US" smtClean="0"/>
              <a:pPr/>
              <a:t>101</a:t>
            </a:fld>
            <a:endParaRPr lang="en-US" dirty="0"/>
          </a:p>
        </p:txBody>
      </p:sp>
      <p:sp>
        <p:nvSpPr>
          <p:cNvPr id="9" name="제목 8">
            <a:extLst>
              <a:ext uri="{FF2B5EF4-FFF2-40B4-BE49-F238E27FC236}">
                <a16:creationId xmlns:a16="http://schemas.microsoft.com/office/drawing/2014/main" id="{18896CAC-438E-47B8-B473-3418742DE5AB}"/>
              </a:ext>
            </a:extLst>
          </p:cNvPr>
          <p:cNvSpPr txBox="1">
            <a:spLocks/>
          </p:cNvSpPr>
          <p:nvPr/>
        </p:nvSpPr>
        <p:spPr>
          <a:xfrm>
            <a:off x="531274" y="2564895"/>
            <a:ext cx="8081453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2600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M </a:t>
            </a:r>
            <a:r>
              <a:rPr lang="ko-KR" altLang="en-US" sz="2600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데이터 병합하기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6627C8A1-E6A3-4CA5-9654-EC4320537084}"/>
              </a:ext>
            </a:extLst>
          </p:cNvPr>
          <p:cNvCxnSpPr>
            <a:cxnSpLocks/>
          </p:cNvCxnSpPr>
          <p:nvPr/>
        </p:nvCxnSpPr>
        <p:spPr>
          <a:xfrm>
            <a:off x="1882066" y="3405791"/>
            <a:ext cx="5459767" cy="10515"/>
          </a:xfrm>
          <a:prstGeom prst="line">
            <a:avLst/>
          </a:prstGeom>
          <a:ln w="57150">
            <a:solidFill>
              <a:srgbClr val="E063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153936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M </a:t>
            </a:r>
            <a:r>
              <a:rPr lang="ko-KR" altLang="en-US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데이터 병합하기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데이터 병합하기</a:t>
            </a:r>
          </a:p>
          <a:p>
            <a:pPr marL="334963" lvl="1" indent="0">
              <a:buNone/>
            </a:pPr>
            <a:r>
              <a:rPr lang="en-US" altLang="ko-KR" b="1" dirty="0">
                <a:latin typeface="KoPub돋움체_Pro Light" pitchFamily="18" charset="-127"/>
                <a:ea typeface="KoPub돋움체_Pro Light" pitchFamily="18" charset="-127"/>
              </a:rPr>
              <a:t>    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70578F9-E89C-ED26-F150-3FFCAF8C03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937" y="1841596"/>
            <a:ext cx="7096125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16796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M </a:t>
            </a:r>
            <a:r>
              <a:rPr lang="ko-KR" altLang="en-US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데이터 병합하기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데이터 병합하기</a:t>
            </a:r>
          </a:p>
          <a:p>
            <a:pPr marL="334963" lvl="1" indent="0">
              <a:buNone/>
            </a:pPr>
            <a:r>
              <a:rPr lang="en-US" altLang="ko-KR" b="1" dirty="0">
                <a:latin typeface="KoPub돋움체_Pro Light" pitchFamily="18" charset="-127"/>
                <a:ea typeface="KoPub돋움체_Pro Light" pitchFamily="18" charset="-127"/>
              </a:rPr>
              <a:t>   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84A65FF-926E-8D8F-0936-FCBEF1A2C8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462" y="1816004"/>
            <a:ext cx="7077075" cy="318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93229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M </a:t>
            </a:r>
            <a:r>
              <a:rPr lang="ko-KR" altLang="en-US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데이터 병합하기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데이터 병합하기</a:t>
            </a:r>
          </a:p>
          <a:p>
            <a:pPr marL="334963" lvl="1" indent="0">
              <a:buNone/>
            </a:pPr>
            <a:r>
              <a:rPr lang="en-US" altLang="ko-KR" b="1" dirty="0">
                <a:latin typeface="KoPub돋움체_Pro Light" pitchFamily="18" charset="-127"/>
                <a:ea typeface="KoPub돋움체_Pro Light" pitchFamily="18" charset="-127"/>
              </a:rPr>
              <a:t>    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F11087C-CF74-62E6-E545-99B93DBDE9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509" y="1828800"/>
            <a:ext cx="7096125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1947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M </a:t>
            </a:r>
            <a:r>
              <a:rPr lang="ko-KR" altLang="en-US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데이터 병합하기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데이터 병합하기</a:t>
            </a:r>
          </a:p>
          <a:p>
            <a:pPr marL="334963" lvl="1" indent="0">
              <a:buNone/>
            </a:pPr>
            <a:r>
              <a:rPr lang="en-US" altLang="ko-KR" b="1" dirty="0">
                <a:latin typeface="KoPub돋움체_Pro Light" pitchFamily="18" charset="-127"/>
                <a:ea typeface="KoPub돋움체_Pro Light" pitchFamily="18" charset="-127"/>
              </a:rPr>
              <a:t>    70. </a:t>
            </a:r>
            <a:r>
              <a:rPr lang="ko-KR" altLang="en-US" b="1" dirty="0">
                <a:latin typeface="KoPub돋움체_Pro Light" pitchFamily="18" charset="-127"/>
                <a:ea typeface="KoPub돋움체_Pro Light" pitchFamily="18" charset="-127"/>
              </a:rPr>
              <a:t>왼쪽 열을 축으로 병합하기</a:t>
            </a:r>
            <a:endParaRPr lang="en-US" altLang="ko-KR" b="1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2FEA17D-30A3-837F-5C13-692DD64512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759" y="1931218"/>
            <a:ext cx="123825" cy="14287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9B5D51D-9E21-B980-78FC-DF2E8CE7BA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641" y="2187238"/>
            <a:ext cx="70866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53942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M </a:t>
            </a:r>
            <a:r>
              <a:rPr lang="ko-KR" altLang="en-US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데이터 병합하기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데이터 병합하기</a:t>
            </a:r>
          </a:p>
          <a:p>
            <a:pPr marL="334963" lvl="1" indent="0">
              <a:buNone/>
            </a:pPr>
            <a:r>
              <a:rPr lang="en-US" altLang="ko-KR" b="1" dirty="0">
                <a:latin typeface="KoPub돋움체_Pro Light" pitchFamily="18" charset="-127"/>
                <a:ea typeface="KoPub돋움체_Pro Light" pitchFamily="18" charset="-127"/>
              </a:rPr>
              <a:t>    71. </a:t>
            </a:r>
            <a:r>
              <a:rPr lang="ko-KR" altLang="en-US" b="1" dirty="0">
                <a:latin typeface="KoPub돋움체_Pro Light" pitchFamily="18" charset="-127"/>
                <a:ea typeface="KoPub돋움체_Pro Light" pitchFamily="18" charset="-127"/>
              </a:rPr>
              <a:t>오른쪽 열을 축으로 병합하기</a:t>
            </a:r>
            <a:endParaRPr lang="en-US" altLang="ko-KR" b="1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2FEA17D-30A3-837F-5C13-692DD64512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759" y="1931218"/>
            <a:ext cx="123825" cy="14287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A65C70A-E3E2-71F6-5B73-564DB05B4A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287" y="2196763"/>
            <a:ext cx="7115175" cy="3190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65026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M </a:t>
            </a:r>
            <a:r>
              <a:rPr lang="ko-KR" altLang="en-US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데이터 병합하기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데이터 병합하기</a:t>
            </a:r>
          </a:p>
          <a:p>
            <a:pPr marL="334963" lvl="1" indent="0">
              <a:buNone/>
            </a:pPr>
            <a:r>
              <a:rPr lang="en-US" altLang="ko-KR" b="1" dirty="0">
                <a:latin typeface="KoPub돋움체_Pro Light" pitchFamily="18" charset="-127"/>
                <a:ea typeface="KoPub돋움체_Pro Light" pitchFamily="18" charset="-127"/>
              </a:rPr>
              <a:t>    72. </a:t>
            </a:r>
            <a:r>
              <a:rPr lang="ko-KR" altLang="en-US" b="1" dirty="0">
                <a:latin typeface="KoPub돋움체_Pro Light" pitchFamily="18" charset="-127"/>
                <a:ea typeface="KoPub돋움체_Pro Light" pitchFamily="18" charset="-127"/>
              </a:rPr>
              <a:t>공통 값만 병합하기</a:t>
            </a:r>
            <a:endParaRPr lang="en-US" altLang="ko-KR" b="1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2FEA17D-30A3-837F-5C13-692DD64512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759" y="1931218"/>
            <a:ext cx="123825" cy="14287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0AD757A-E962-D1DD-0371-CC41A93283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541" y="2198519"/>
            <a:ext cx="7124700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335387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M </a:t>
            </a:r>
            <a:r>
              <a:rPr lang="ko-KR" altLang="en-US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데이터 병합하기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데이터 병합하기</a:t>
            </a:r>
          </a:p>
          <a:p>
            <a:pPr marL="334963" lvl="1" indent="0">
              <a:buNone/>
            </a:pPr>
            <a:r>
              <a:rPr lang="en-US" altLang="ko-KR" b="1" dirty="0">
                <a:latin typeface="KoPub돋움체_Pro Light" pitchFamily="18" charset="-127"/>
                <a:ea typeface="KoPub돋움체_Pro Light" pitchFamily="18" charset="-127"/>
              </a:rPr>
              <a:t>    73. </a:t>
            </a:r>
            <a:r>
              <a:rPr lang="ko-KR" altLang="en-US" b="1" dirty="0">
                <a:latin typeface="KoPub돋움체_Pro Light" pitchFamily="18" charset="-127"/>
                <a:ea typeface="KoPub돋움체_Pro Light" pitchFamily="18" charset="-127"/>
              </a:rPr>
              <a:t>모든 값을 병합하기</a:t>
            </a:r>
            <a:endParaRPr lang="en-US" altLang="ko-KR" b="1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2FEA17D-30A3-837F-5C13-692DD64512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759" y="1931218"/>
            <a:ext cx="123825" cy="14287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D1A7548-5F0A-1053-8618-DC20D7D75D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580" y="2161646"/>
            <a:ext cx="7105650" cy="284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05597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M </a:t>
            </a:r>
            <a:r>
              <a:rPr lang="ko-KR" altLang="en-US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데이터 병합하기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데이터 병합하기</a:t>
            </a:r>
          </a:p>
          <a:p>
            <a:pPr marL="334963" lvl="1" indent="0">
              <a:buNone/>
            </a:pPr>
            <a:r>
              <a:rPr lang="en-US" altLang="ko-KR" b="1" dirty="0">
                <a:latin typeface="KoPub돋움체_Pro Light" pitchFamily="18" charset="-127"/>
                <a:ea typeface="KoPub돋움체_Pro Light" pitchFamily="18" charset="-127"/>
              </a:rPr>
              <a:t>    74. </a:t>
            </a:r>
            <a:r>
              <a:rPr lang="ko-KR" altLang="en-US" b="1" dirty="0">
                <a:latin typeface="KoPub돋움체_Pro Light" pitchFamily="18" charset="-127"/>
                <a:ea typeface="KoPub돋움체_Pro Light" pitchFamily="18" charset="-127"/>
              </a:rPr>
              <a:t>특정한 열을 비교해서 공통 값이 존재하는 경우만 가져오기</a:t>
            </a:r>
            <a:endParaRPr lang="en-US" altLang="ko-KR" b="1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2FEA17D-30A3-837F-5C13-692DD64512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759" y="1931218"/>
            <a:ext cx="123825" cy="14287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82A159A-A803-95EC-4728-0B7BE54F1A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066" y="2161646"/>
            <a:ext cx="7115175" cy="293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6815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A </a:t>
            </a:r>
            <a:r>
              <a:rPr lang="ko-KR" altLang="en-US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데이터 만들기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데이터 만들기</a:t>
            </a:r>
          </a:p>
          <a:p>
            <a:pPr marL="334963" lvl="1" indent="0">
              <a:buNone/>
            </a:pP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    </a:t>
            </a:r>
            <a:r>
              <a:rPr lang="en-US" altLang="ko-KR" b="1" dirty="0">
                <a:latin typeface="KoPub돋움체_Pro Light" pitchFamily="18" charset="-127"/>
                <a:ea typeface="KoPub돋움체_Pro Light" pitchFamily="18" charset="-127"/>
              </a:rPr>
              <a:t>5. </a:t>
            </a:r>
            <a:r>
              <a:rPr lang="ko-KR" altLang="en-US" b="1" dirty="0">
                <a:latin typeface="KoPub돋움체_Pro Light" pitchFamily="18" charset="-127"/>
                <a:ea typeface="KoPub돋움체_Pro Light" pitchFamily="18" charset="-127"/>
              </a:rPr>
              <a:t>인덱스가 두 개인 데이터 프레임 만들기</a:t>
            </a:r>
            <a:endParaRPr lang="en-US" altLang="ko-KR" b="1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2FEA17D-30A3-837F-5C13-692DD64512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759" y="1931218"/>
            <a:ext cx="123825" cy="14287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D6DF763-E3DF-E560-4320-9AE13ADA5A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584" y="2219253"/>
            <a:ext cx="7143750" cy="254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064332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M </a:t>
            </a:r>
            <a:r>
              <a:rPr lang="ko-KR" altLang="en-US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데이터 병합하기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데이터 병합하기</a:t>
            </a:r>
          </a:p>
          <a:p>
            <a:pPr marL="334963" lvl="1" indent="0">
              <a:buNone/>
            </a:pPr>
            <a:r>
              <a:rPr lang="en-US" altLang="ko-KR" b="1" dirty="0">
                <a:latin typeface="KoPub돋움체_Pro Light" pitchFamily="18" charset="-127"/>
                <a:ea typeface="KoPub돋움체_Pro Light" pitchFamily="18" charset="-127"/>
              </a:rPr>
              <a:t>    75. </a:t>
            </a:r>
            <a:r>
              <a:rPr lang="ko-KR" altLang="en-US" b="1" dirty="0">
                <a:latin typeface="KoPub돋움체_Pro Light" pitchFamily="18" charset="-127"/>
                <a:ea typeface="KoPub돋움체_Pro Light" pitchFamily="18" charset="-127"/>
              </a:rPr>
              <a:t>공통 값이 존재하는 경우 해당 값을 제외하고 병합하기</a:t>
            </a:r>
            <a:endParaRPr lang="en-US" altLang="ko-KR" b="1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2FEA17D-30A3-837F-5C13-692DD64512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759" y="1931218"/>
            <a:ext cx="123825" cy="14287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B1E010D-190D-E52D-3AC2-595C3A23EC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641" y="2225723"/>
            <a:ext cx="7086600" cy="200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72295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M </a:t>
            </a:r>
            <a:r>
              <a:rPr lang="ko-KR" altLang="en-US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데이터 병합하기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데이터 병합하기</a:t>
            </a:r>
          </a:p>
          <a:p>
            <a:pPr marL="334963" lvl="1" indent="0">
              <a:buNone/>
            </a:pPr>
            <a:r>
              <a:rPr lang="en-US" altLang="ko-KR" b="1" dirty="0">
                <a:latin typeface="KoPub돋움체_Pro Light" pitchFamily="18" charset="-127"/>
                <a:ea typeface="KoPub돋움체_Pro Light" pitchFamily="18" charset="-127"/>
              </a:rPr>
              <a:t>    76. </a:t>
            </a:r>
            <a:r>
              <a:rPr lang="ko-KR" altLang="en-US" b="1" dirty="0">
                <a:latin typeface="KoPub돋움체_Pro Light" pitchFamily="18" charset="-127"/>
                <a:ea typeface="KoPub돋움체_Pro Light" pitchFamily="18" charset="-127"/>
              </a:rPr>
              <a:t>공통 값이 있는 것만 병합하기</a:t>
            </a:r>
            <a:endParaRPr lang="en-US" altLang="ko-KR" b="1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2FEA17D-30A3-837F-5C13-692DD64512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759" y="1931218"/>
            <a:ext cx="123825" cy="14287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E1A959D-55BC-BDCD-4A3C-5ACC3D7325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691" y="2161646"/>
            <a:ext cx="7067550" cy="231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879182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M </a:t>
            </a:r>
            <a:r>
              <a:rPr lang="ko-KR" altLang="en-US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데이터 병합하기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데이터 병합하기</a:t>
            </a:r>
          </a:p>
          <a:p>
            <a:pPr marL="334963" lvl="1" indent="0">
              <a:buNone/>
            </a:pPr>
            <a:r>
              <a:rPr lang="en-US" altLang="ko-KR" b="1" dirty="0">
                <a:latin typeface="KoPub돋움체_Pro Light" pitchFamily="18" charset="-127"/>
                <a:ea typeface="KoPub돋움체_Pro Light" pitchFamily="18" charset="-127"/>
              </a:rPr>
              <a:t>    77. </a:t>
            </a:r>
            <a:r>
              <a:rPr lang="ko-KR" altLang="en-US" b="1" dirty="0">
                <a:latin typeface="KoPub돋움체_Pro Light" pitchFamily="18" charset="-127"/>
                <a:ea typeface="KoPub돋움체_Pro Light" pitchFamily="18" charset="-127"/>
              </a:rPr>
              <a:t>모두 병합하기</a:t>
            </a:r>
            <a:endParaRPr lang="en-US" altLang="ko-KR" b="1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2FEA17D-30A3-837F-5C13-692DD64512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759" y="1931218"/>
            <a:ext cx="123825" cy="14287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C7CB58A-DF00-B246-661F-128A4D327C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16" y="2194021"/>
            <a:ext cx="7096125" cy="284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890537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M </a:t>
            </a:r>
            <a:r>
              <a:rPr lang="ko-KR" altLang="en-US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데이터 병합하기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데이터 병합하기</a:t>
            </a:r>
          </a:p>
          <a:p>
            <a:pPr marL="334963" lvl="1" indent="0">
              <a:buNone/>
            </a:pPr>
            <a:r>
              <a:rPr lang="en-US" altLang="ko-KR" b="1" dirty="0">
                <a:latin typeface="KoPub돋움체_Pro Light" pitchFamily="18" charset="-127"/>
                <a:ea typeface="KoPub돋움체_Pro Light" pitchFamily="18" charset="-127"/>
              </a:rPr>
              <a:t>    78. </a:t>
            </a:r>
            <a:r>
              <a:rPr lang="ko-KR" altLang="en-US" b="1" dirty="0">
                <a:latin typeface="KoPub돋움체_Pro Light" pitchFamily="18" charset="-127"/>
                <a:ea typeface="KoPub돋움체_Pro Light" pitchFamily="18" charset="-127"/>
              </a:rPr>
              <a:t>어디서 병합되었는지 표시하기</a:t>
            </a:r>
            <a:endParaRPr lang="en-US" altLang="ko-KR" b="1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2FEA17D-30A3-837F-5C13-692DD64512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759" y="1931218"/>
            <a:ext cx="123825" cy="14287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E483C58-6802-BDF5-0266-0FAAE385F5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148" y="2184654"/>
            <a:ext cx="7124700" cy="282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1104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M </a:t>
            </a:r>
            <a:r>
              <a:rPr lang="ko-KR" altLang="en-US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데이터 병합하기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데이터 병합하기</a:t>
            </a:r>
          </a:p>
          <a:p>
            <a:pPr marL="334963" lvl="1" indent="0">
              <a:buNone/>
            </a:pPr>
            <a:r>
              <a:rPr lang="en-US" altLang="ko-KR" b="1" dirty="0">
                <a:latin typeface="KoPub돋움체_Pro Light" pitchFamily="18" charset="-127"/>
                <a:ea typeface="KoPub돋움체_Pro Light" pitchFamily="18" charset="-127"/>
              </a:rPr>
              <a:t>    79.</a:t>
            </a:r>
            <a:r>
              <a:rPr lang="ko-KR" altLang="en-US" b="1" dirty="0">
                <a:latin typeface="KoPub돋움체_Pro Light" pitchFamily="18" charset="-127"/>
                <a:ea typeface="KoPub돋움체_Pro Light" pitchFamily="18" charset="-127"/>
              </a:rPr>
              <a:t>원하는 병합만 남기기</a:t>
            </a:r>
            <a:endParaRPr lang="en-US" altLang="ko-KR" b="1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2FEA17D-30A3-837F-5C13-692DD64512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759" y="1931218"/>
            <a:ext cx="123825" cy="14287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85A5032-9900-8943-D67E-81E5925E59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150" y="2184654"/>
            <a:ext cx="7115175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09387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M </a:t>
            </a:r>
            <a:r>
              <a:rPr lang="ko-KR" altLang="en-US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데이터 병합하기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데이터 병합하기</a:t>
            </a:r>
          </a:p>
          <a:p>
            <a:pPr marL="334963" lvl="1" indent="0">
              <a:buNone/>
            </a:pPr>
            <a:r>
              <a:rPr lang="en-US" altLang="ko-KR" b="1" dirty="0">
                <a:latin typeface="KoPub돋움체_Pro Light" pitchFamily="18" charset="-127"/>
                <a:ea typeface="KoPub돋움체_Pro Light" pitchFamily="18" charset="-127"/>
              </a:rPr>
              <a:t>    80. merge </a:t>
            </a:r>
            <a:r>
              <a:rPr lang="ko-KR" altLang="en-US" b="1" dirty="0">
                <a:latin typeface="KoPub돋움체_Pro Light" pitchFamily="18" charset="-127"/>
                <a:ea typeface="KoPub돋움체_Pro Light" pitchFamily="18" charset="-127"/>
              </a:rPr>
              <a:t>칼럼 없애기</a:t>
            </a:r>
            <a:endParaRPr lang="en-US" altLang="ko-KR" b="1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2FEA17D-30A3-837F-5C13-692DD64512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759" y="1931218"/>
            <a:ext cx="123825" cy="14287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2765581-09D3-84E6-8718-3F8C804C3F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580" y="2161646"/>
            <a:ext cx="7115175" cy="237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817589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9D7BC1C-BEF1-FE43-BAF8-AEC9A285889D}" type="slidenum">
              <a:rPr lang="en-US" smtClean="0"/>
              <a:pPr/>
              <a:t>116</a:t>
            </a:fld>
            <a:endParaRPr lang="en-US" dirty="0"/>
          </a:p>
        </p:txBody>
      </p:sp>
      <p:sp>
        <p:nvSpPr>
          <p:cNvPr id="9" name="제목 8">
            <a:extLst>
              <a:ext uri="{FF2B5EF4-FFF2-40B4-BE49-F238E27FC236}">
                <a16:creationId xmlns:a16="http://schemas.microsoft.com/office/drawing/2014/main" id="{18896CAC-438E-47B8-B473-3418742DE5AB}"/>
              </a:ext>
            </a:extLst>
          </p:cNvPr>
          <p:cNvSpPr txBox="1">
            <a:spLocks/>
          </p:cNvSpPr>
          <p:nvPr/>
        </p:nvSpPr>
        <p:spPr>
          <a:xfrm>
            <a:off x="531274" y="2564895"/>
            <a:ext cx="8081453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2600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N </a:t>
            </a:r>
            <a:r>
              <a:rPr lang="ko-KR" altLang="en-US" sz="2600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데이터 가공하기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6627C8A1-E6A3-4CA5-9654-EC4320537084}"/>
              </a:ext>
            </a:extLst>
          </p:cNvPr>
          <p:cNvCxnSpPr>
            <a:cxnSpLocks/>
          </p:cNvCxnSpPr>
          <p:nvPr/>
        </p:nvCxnSpPr>
        <p:spPr>
          <a:xfrm>
            <a:off x="1882066" y="3405791"/>
            <a:ext cx="5459767" cy="10515"/>
          </a:xfrm>
          <a:prstGeom prst="line">
            <a:avLst/>
          </a:prstGeom>
          <a:ln w="57150">
            <a:solidFill>
              <a:srgbClr val="E063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030366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N </a:t>
            </a:r>
            <a:r>
              <a:rPr lang="ko-KR" altLang="en-US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데이터 가공하기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데이터 가공하기</a:t>
            </a:r>
          </a:p>
          <a:p>
            <a:pPr marL="334963" lvl="1" indent="0">
              <a:buNone/>
            </a:pPr>
            <a:r>
              <a:rPr lang="en-US" altLang="ko-KR" b="1" dirty="0">
                <a:latin typeface="KoPub돋움체_Pro Light" pitchFamily="18" charset="-127"/>
                <a:ea typeface="KoPub돋움체_Pro Light" pitchFamily="18" charset="-127"/>
              </a:rPr>
              <a:t>    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8BCCA30-86D7-A495-FF24-50A1713432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973" y="1873611"/>
            <a:ext cx="7134225" cy="200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817576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N </a:t>
            </a:r>
            <a:r>
              <a:rPr lang="ko-KR" altLang="en-US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데이터 가공하기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데이터 가공하기</a:t>
            </a:r>
          </a:p>
          <a:p>
            <a:pPr marL="334963" lvl="1" indent="0">
              <a:buNone/>
            </a:pPr>
            <a:r>
              <a:rPr lang="en-US" altLang="ko-KR" b="1" dirty="0">
                <a:latin typeface="KoPub돋움체_Pro Light" pitchFamily="18" charset="-127"/>
                <a:ea typeface="KoPub돋움체_Pro Light" pitchFamily="18" charset="-127"/>
              </a:rPr>
              <a:t>   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24BFEEB-5E13-67EB-206C-B544FD74DC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541" y="1860574"/>
            <a:ext cx="7124700" cy="197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95699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N </a:t>
            </a:r>
            <a:r>
              <a:rPr lang="ko-KR" altLang="en-US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데이터 가공하기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데이터 가공하기</a:t>
            </a:r>
          </a:p>
          <a:p>
            <a:pPr marL="334963" lvl="1" indent="0">
              <a:buNone/>
            </a:pPr>
            <a:r>
              <a:rPr lang="en-US" altLang="ko-KR" b="1" dirty="0">
                <a:latin typeface="KoPub돋움체_Pro Light" pitchFamily="18" charset="-127"/>
                <a:ea typeface="KoPub돋움체_Pro Light" pitchFamily="18" charset="-127"/>
              </a:rPr>
              <a:t>    81. </a:t>
            </a:r>
            <a:r>
              <a:rPr lang="ko-KR" altLang="en-US" b="1" dirty="0">
                <a:latin typeface="KoPub돋움체_Pro Light" pitchFamily="18" charset="-127"/>
                <a:ea typeface="KoPub돋움체_Pro Light" pitchFamily="18" charset="-127"/>
              </a:rPr>
              <a:t>행 전체를 한 칸 아래로 이동하기</a:t>
            </a:r>
            <a:endParaRPr lang="en-US" altLang="ko-KR" b="1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2FEA17D-30A3-837F-5C13-692DD64512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759" y="1931218"/>
            <a:ext cx="123825" cy="14287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EFAE80A-7756-A671-526A-7CDBE2A8D2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580" y="2219253"/>
            <a:ext cx="7134225" cy="290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1156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A </a:t>
            </a:r>
            <a:r>
              <a:rPr lang="ko-KR" altLang="en-US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데이터 만들기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데이터 만들기</a:t>
            </a:r>
          </a:p>
          <a:p>
            <a:pPr marL="334963" lvl="1" indent="0">
              <a:buNone/>
            </a:pP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    </a:t>
            </a:r>
            <a:endParaRPr lang="en-US" altLang="ko-KR" b="1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31ED649-3CCD-38DD-0B63-8799CAC66F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559" y="1873611"/>
            <a:ext cx="7077075" cy="226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057951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N </a:t>
            </a:r>
            <a:r>
              <a:rPr lang="ko-KR" altLang="en-US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데이터 가공하기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데이터 가공하기</a:t>
            </a:r>
          </a:p>
          <a:p>
            <a:pPr marL="334963" lvl="1" indent="0">
              <a:buNone/>
            </a:pPr>
            <a:r>
              <a:rPr lang="en-US" altLang="ko-KR" b="1" dirty="0">
                <a:latin typeface="KoPub돋움체_Pro Light" pitchFamily="18" charset="-127"/>
                <a:ea typeface="KoPub돋움체_Pro Light" pitchFamily="18" charset="-127"/>
              </a:rPr>
              <a:t>    82. </a:t>
            </a:r>
            <a:r>
              <a:rPr lang="ko-KR" altLang="en-US" b="1" dirty="0">
                <a:latin typeface="KoPub돋움체_Pro Light" pitchFamily="18" charset="-127"/>
                <a:ea typeface="KoPub돋움체_Pro Light" pitchFamily="18" charset="-127"/>
              </a:rPr>
              <a:t>행 전체를 한 칸 위로 이동하기</a:t>
            </a:r>
            <a:endParaRPr lang="en-US" altLang="ko-KR" b="1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2FEA17D-30A3-837F-5C13-692DD64512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759" y="1931218"/>
            <a:ext cx="123825" cy="14287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7FBBC67-E66D-F82F-E040-1D3367C372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580" y="2161646"/>
            <a:ext cx="7086600" cy="287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939250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N </a:t>
            </a:r>
            <a:r>
              <a:rPr lang="ko-KR" altLang="en-US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데이터 가공하기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데이터 가공하기</a:t>
            </a:r>
          </a:p>
          <a:p>
            <a:pPr marL="334963" lvl="1" indent="0">
              <a:buNone/>
            </a:pPr>
            <a:r>
              <a:rPr lang="en-US" altLang="ko-KR" b="1" dirty="0">
                <a:latin typeface="KoPub돋움체_Pro Light" pitchFamily="18" charset="-127"/>
                <a:ea typeface="KoPub돋움체_Pro Light" pitchFamily="18" charset="-127"/>
              </a:rPr>
              <a:t>    83. </a:t>
            </a:r>
            <a:r>
              <a:rPr lang="ko-KR" altLang="en-US" b="1" dirty="0">
                <a:latin typeface="KoPub돋움체_Pro Light" pitchFamily="18" charset="-127"/>
                <a:ea typeface="KoPub돋움체_Pro Light" pitchFamily="18" charset="-127"/>
              </a:rPr>
              <a:t>첫 행부터 누적해서 더하기</a:t>
            </a:r>
            <a:endParaRPr lang="en-US" altLang="ko-KR" b="1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2FEA17D-30A3-837F-5C13-692DD64512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759" y="1931218"/>
            <a:ext cx="123825" cy="14287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0A8D559-3F4F-FD2E-8750-177187B612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166" y="2174514"/>
            <a:ext cx="7077075" cy="280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491930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N </a:t>
            </a:r>
            <a:r>
              <a:rPr lang="ko-KR" altLang="en-US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데이터 가공하기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데이터 가공하기</a:t>
            </a:r>
          </a:p>
          <a:p>
            <a:pPr marL="334963" lvl="1" indent="0">
              <a:buNone/>
            </a:pPr>
            <a:r>
              <a:rPr lang="en-US" altLang="ko-KR" b="1" dirty="0">
                <a:latin typeface="KoPub돋움체_Pro Light" pitchFamily="18" charset="-127"/>
                <a:ea typeface="KoPub돋움체_Pro Light" pitchFamily="18" charset="-127"/>
              </a:rPr>
              <a:t>    84. </a:t>
            </a:r>
            <a:r>
              <a:rPr lang="ko-KR" altLang="en-US" b="1" dirty="0">
                <a:latin typeface="KoPub돋움체_Pro Light" pitchFamily="18" charset="-127"/>
                <a:ea typeface="KoPub돋움체_Pro Light" pitchFamily="18" charset="-127"/>
              </a:rPr>
              <a:t>새 행과 이전 행을 비교하면서 최댓값 출력하기</a:t>
            </a:r>
            <a:endParaRPr lang="en-US" altLang="ko-KR" b="1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2FEA17D-30A3-837F-5C13-692DD64512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759" y="1931218"/>
            <a:ext cx="123825" cy="14287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45A29A2-5D89-83A3-F69E-6FF7160CB6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580" y="2161646"/>
            <a:ext cx="7096125" cy="283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900995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N </a:t>
            </a:r>
            <a:r>
              <a:rPr lang="ko-KR" altLang="en-US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데이터 가공하기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데이터 가공하기</a:t>
            </a:r>
          </a:p>
          <a:p>
            <a:pPr marL="334963" lvl="1" indent="0">
              <a:buNone/>
            </a:pPr>
            <a:r>
              <a:rPr lang="en-US" altLang="ko-KR" b="1" dirty="0">
                <a:latin typeface="KoPub돋움체_Pro Light" pitchFamily="18" charset="-127"/>
                <a:ea typeface="KoPub돋움체_Pro Light" pitchFamily="18" charset="-127"/>
              </a:rPr>
              <a:t>    85. </a:t>
            </a:r>
            <a:r>
              <a:rPr lang="ko-KR" altLang="en-US" b="1" dirty="0">
                <a:latin typeface="KoPub돋움체_Pro Light" pitchFamily="18" charset="-127"/>
                <a:ea typeface="KoPub돋움체_Pro Light" pitchFamily="18" charset="-127"/>
              </a:rPr>
              <a:t>새 행과 이전 행을 비교하면서 최솟값 출력하기</a:t>
            </a:r>
            <a:endParaRPr lang="en-US" altLang="ko-KR" b="1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2FEA17D-30A3-837F-5C13-692DD64512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759" y="1931218"/>
            <a:ext cx="123825" cy="14287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D3386C2-2FB3-BCFA-7B2A-37D72C83F5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580" y="2184654"/>
            <a:ext cx="7086600" cy="278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082542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N </a:t>
            </a:r>
            <a:r>
              <a:rPr lang="ko-KR" altLang="en-US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데이터 가공하기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데이터 가공하기</a:t>
            </a:r>
          </a:p>
          <a:p>
            <a:pPr marL="334963" lvl="1" indent="0">
              <a:buNone/>
            </a:pPr>
            <a:r>
              <a:rPr lang="en-US" altLang="ko-KR" b="1" dirty="0">
                <a:latin typeface="KoPub돋움체_Pro Light" pitchFamily="18" charset="-127"/>
                <a:ea typeface="KoPub돋움체_Pro Light" pitchFamily="18" charset="-127"/>
              </a:rPr>
              <a:t>    86. </a:t>
            </a:r>
            <a:r>
              <a:rPr lang="ko-KR" altLang="en-US" b="1" dirty="0">
                <a:latin typeface="KoPub돋움체_Pro Light" pitchFamily="18" charset="-127"/>
                <a:ea typeface="KoPub돋움체_Pro Light" pitchFamily="18" charset="-127"/>
              </a:rPr>
              <a:t>첫 행부터 누적해서 곱하기</a:t>
            </a:r>
            <a:endParaRPr lang="en-US" altLang="ko-KR" b="1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2FEA17D-30A3-837F-5C13-692DD64512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759" y="1931218"/>
            <a:ext cx="123825" cy="14287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5C952D2-0F47-403E-7948-C062DF495A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166" y="2161646"/>
            <a:ext cx="7077075" cy="287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058044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9D7BC1C-BEF1-FE43-BAF8-AEC9A285889D}" type="slidenum">
              <a:rPr lang="en-US" smtClean="0"/>
              <a:pPr/>
              <a:t>125</a:t>
            </a:fld>
            <a:endParaRPr lang="en-US" dirty="0"/>
          </a:p>
        </p:txBody>
      </p:sp>
      <p:sp>
        <p:nvSpPr>
          <p:cNvPr id="9" name="제목 8">
            <a:extLst>
              <a:ext uri="{FF2B5EF4-FFF2-40B4-BE49-F238E27FC236}">
                <a16:creationId xmlns:a16="http://schemas.microsoft.com/office/drawing/2014/main" id="{18896CAC-438E-47B8-B473-3418742DE5AB}"/>
              </a:ext>
            </a:extLst>
          </p:cNvPr>
          <p:cNvSpPr txBox="1">
            <a:spLocks/>
          </p:cNvSpPr>
          <p:nvPr/>
        </p:nvSpPr>
        <p:spPr>
          <a:xfrm>
            <a:off x="531274" y="2564895"/>
            <a:ext cx="8081453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2600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O </a:t>
            </a:r>
            <a:r>
              <a:rPr lang="ko-KR" altLang="en-US" sz="2600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그룹별로 집계하기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6627C8A1-E6A3-4CA5-9654-EC4320537084}"/>
              </a:ext>
            </a:extLst>
          </p:cNvPr>
          <p:cNvCxnSpPr>
            <a:cxnSpLocks/>
          </p:cNvCxnSpPr>
          <p:nvPr/>
        </p:nvCxnSpPr>
        <p:spPr>
          <a:xfrm>
            <a:off x="1882066" y="3405791"/>
            <a:ext cx="5459767" cy="10515"/>
          </a:xfrm>
          <a:prstGeom prst="line">
            <a:avLst/>
          </a:prstGeom>
          <a:ln w="57150">
            <a:solidFill>
              <a:srgbClr val="E063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2096951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O </a:t>
            </a:r>
            <a:r>
              <a:rPr lang="ko-KR" altLang="en-US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그룹별로 집계하기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그룹별로 집계하기</a:t>
            </a:r>
          </a:p>
          <a:p>
            <a:pPr marL="334963" lvl="1" indent="0">
              <a:buNone/>
            </a:pPr>
            <a:r>
              <a:rPr lang="en-US" altLang="ko-KR" b="1" dirty="0">
                <a:latin typeface="KoPub돋움체_Pro Light" pitchFamily="18" charset="-127"/>
                <a:ea typeface="KoPub돋움체_Pro Light" pitchFamily="18" charset="-127"/>
              </a:rPr>
              <a:t>    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22A94B7-4F28-DD7A-F384-43115932D1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650" y="1873611"/>
            <a:ext cx="7124700" cy="1990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445227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O </a:t>
            </a:r>
            <a:r>
              <a:rPr lang="ko-KR" altLang="en-US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그룹별로 집계하기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그룹별로 집계하기</a:t>
            </a:r>
          </a:p>
          <a:p>
            <a:pPr marL="334963" lvl="1" indent="0">
              <a:buNone/>
            </a:pPr>
            <a:r>
              <a:rPr lang="en-US" altLang="ko-KR" b="1" dirty="0">
                <a:latin typeface="KoPub돋움체_Pro Light" pitchFamily="18" charset="-127"/>
                <a:ea typeface="KoPub돋움체_Pro Light" pitchFamily="18" charset="-127"/>
              </a:rPr>
              <a:t>   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194F871-BBF9-60F5-ADF3-D9B6298902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462" y="1873611"/>
            <a:ext cx="7077075" cy="408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176893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O </a:t>
            </a:r>
            <a:r>
              <a:rPr lang="ko-KR" altLang="en-US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그룹별로 집계하기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그룹별로 집계하기</a:t>
            </a:r>
          </a:p>
          <a:p>
            <a:pPr marL="334963" lvl="1" indent="0">
              <a:buNone/>
            </a:pPr>
            <a:r>
              <a:rPr lang="en-US" altLang="ko-KR" b="1" dirty="0">
                <a:latin typeface="KoPub돋움체_Pro Light" pitchFamily="18" charset="-127"/>
                <a:ea typeface="KoPub돋움체_Pro Light" pitchFamily="18" charset="-127"/>
              </a:rPr>
              <a:t>    87. </a:t>
            </a:r>
            <a:r>
              <a:rPr lang="ko-KR" altLang="en-US" b="1" dirty="0">
                <a:latin typeface="KoPub돋움체_Pro Light" pitchFamily="18" charset="-127"/>
                <a:ea typeface="KoPub돋움체_Pro Light" pitchFamily="18" charset="-127"/>
              </a:rPr>
              <a:t>그룹 지정 및 그룹별 데이터 수 표시</a:t>
            </a:r>
            <a:endParaRPr lang="en-US" altLang="ko-KR" b="1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2FEA17D-30A3-837F-5C13-692DD64512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759" y="1931218"/>
            <a:ext cx="123825" cy="14287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99AA7A8-E20C-C1EE-A7EB-B681651B5C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16" y="2211123"/>
            <a:ext cx="7096125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080759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O </a:t>
            </a:r>
            <a:r>
              <a:rPr lang="ko-KR" altLang="en-US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그룹별로 집계하기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그룹별로 집계하기</a:t>
            </a:r>
          </a:p>
          <a:p>
            <a:pPr marL="334963" lvl="1" indent="0">
              <a:buNone/>
            </a:pPr>
            <a:r>
              <a:rPr lang="en-US" altLang="ko-KR" b="1" dirty="0">
                <a:latin typeface="KoPub돋움체_Pro Light" pitchFamily="18" charset="-127"/>
                <a:ea typeface="KoPub돋움체_Pro Light" pitchFamily="18" charset="-127"/>
              </a:rPr>
              <a:t>    88. </a:t>
            </a:r>
            <a:r>
              <a:rPr lang="ko-KR" altLang="en-US" b="1" dirty="0">
                <a:latin typeface="KoPub돋움체_Pro Light" pitchFamily="18" charset="-127"/>
                <a:ea typeface="KoPub돋움체_Pro Light" pitchFamily="18" charset="-127"/>
              </a:rPr>
              <a:t>그룹 지정 후 원하는 칼럼 표시하기 </a:t>
            </a:r>
            <a:endParaRPr lang="en-US" altLang="ko-KR" b="1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2FEA17D-30A3-837F-5C13-692DD64512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759" y="1931218"/>
            <a:ext cx="123825" cy="14287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CE0F689-8435-C03A-12C6-1F109805AA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591" y="2161646"/>
            <a:ext cx="7105650" cy="406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5432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9D7BC1C-BEF1-FE43-BAF8-AEC9A285889D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9" name="제목 8">
            <a:extLst>
              <a:ext uri="{FF2B5EF4-FFF2-40B4-BE49-F238E27FC236}">
                <a16:creationId xmlns:a16="http://schemas.microsoft.com/office/drawing/2014/main" id="{18896CAC-438E-47B8-B473-3418742DE5AB}"/>
              </a:ext>
            </a:extLst>
          </p:cNvPr>
          <p:cNvSpPr txBox="1">
            <a:spLocks/>
          </p:cNvSpPr>
          <p:nvPr/>
        </p:nvSpPr>
        <p:spPr>
          <a:xfrm>
            <a:off x="531274" y="2564895"/>
            <a:ext cx="8081453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2600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B </a:t>
            </a:r>
            <a:r>
              <a:rPr lang="ko-KR" altLang="en-US" sz="2600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데이터 정렬하기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6627C8A1-E6A3-4CA5-9654-EC4320537084}"/>
              </a:ext>
            </a:extLst>
          </p:cNvPr>
          <p:cNvCxnSpPr>
            <a:cxnSpLocks/>
          </p:cNvCxnSpPr>
          <p:nvPr/>
        </p:nvCxnSpPr>
        <p:spPr>
          <a:xfrm>
            <a:off x="1882066" y="3405791"/>
            <a:ext cx="5459767" cy="10515"/>
          </a:xfrm>
          <a:prstGeom prst="line">
            <a:avLst/>
          </a:prstGeom>
          <a:ln w="57150">
            <a:solidFill>
              <a:srgbClr val="E063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2907171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O </a:t>
            </a:r>
            <a:r>
              <a:rPr lang="ko-KR" altLang="en-US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그룹별로 집계하기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그룹별로 집계하기</a:t>
            </a:r>
          </a:p>
          <a:p>
            <a:pPr marL="334963" lvl="1" indent="0">
              <a:buNone/>
            </a:pPr>
            <a:r>
              <a:rPr lang="en-US" altLang="ko-KR" b="1" dirty="0">
                <a:latin typeface="KoPub돋움체_Pro Light" pitchFamily="18" charset="-127"/>
                <a:ea typeface="KoPub돋움체_Pro Light" pitchFamily="18" charset="-127"/>
              </a:rPr>
              <a:t>    89. </a:t>
            </a:r>
            <a:r>
              <a:rPr lang="ko-KR" altLang="en-US" b="1" dirty="0">
                <a:latin typeface="KoPub돋움체_Pro Light" pitchFamily="18" charset="-127"/>
                <a:ea typeface="KoPub돋움체_Pro Light" pitchFamily="18" charset="-127"/>
              </a:rPr>
              <a:t>밀집도 기준으로 순위 부여하기 </a:t>
            </a:r>
            <a:endParaRPr lang="en-US" altLang="ko-KR" b="1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2FEA17D-30A3-837F-5C13-692DD64512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759" y="1931218"/>
            <a:ext cx="123825" cy="14287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C523EBF-491C-A503-6B05-16817BC509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580" y="2164376"/>
            <a:ext cx="7077075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818796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O </a:t>
            </a:r>
            <a:r>
              <a:rPr lang="ko-KR" altLang="en-US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그룹별로 집계하기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그룹별로 집계하기</a:t>
            </a:r>
          </a:p>
          <a:p>
            <a:pPr marL="334963" lvl="1" indent="0">
              <a:buNone/>
            </a:pPr>
            <a:r>
              <a:rPr lang="en-US" altLang="ko-KR" b="1" dirty="0">
                <a:latin typeface="KoPub돋움체_Pro Light" pitchFamily="18" charset="-127"/>
                <a:ea typeface="KoPub돋움체_Pro Light" pitchFamily="18" charset="-127"/>
              </a:rPr>
              <a:t>    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516CBAE-5191-A616-C795-8E484C5E0D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559" y="1873611"/>
            <a:ext cx="7077075" cy="424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648062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O </a:t>
            </a:r>
            <a:r>
              <a:rPr lang="ko-KR" altLang="en-US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그룹별로 집계하기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그룹별로 집계하기</a:t>
            </a:r>
          </a:p>
          <a:p>
            <a:pPr marL="334963" lvl="1" indent="0">
              <a:buNone/>
            </a:pPr>
            <a:r>
              <a:rPr lang="en-US" altLang="ko-KR" b="1" dirty="0">
                <a:latin typeface="KoPub돋움체_Pro Light" pitchFamily="18" charset="-127"/>
                <a:ea typeface="KoPub돋움체_Pro Light" pitchFamily="18" charset="-127"/>
              </a:rPr>
              <a:t>    90. </a:t>
            </a:r>
            <a:r>
              <a:rPr lang="ko-KR" altLang="en-US" b="1" dirty="0" err="1">
                <a:latin typeface="KoPub돋움체_Pro Light" pitchFamily="18" charset="-127"/>
                <a:ea typeface="KoPub돋움체_Pro Light" pitchFamily="18" charset="-127"/>
              </a:rPr>
              <a:t>최젓값을</a:t>
            </a:r>
            <a:r>
              <a:rPr lang="ko-KR" altLang="en-US" b="1" dirty="0">
                <a:latin typeface="KoPub돋움체_Pro Light" pitchFamily="18" charset="-127"/>
                <a:ea typeface="KoPub돋움체_Pro Light" pitchFamily="18" charset="-127"/>
              </a:rPr>
              <a:t> 기준으로 순위 부여하기</a:t>
            </a:r>
            <a:endParaRPr lang="en-US" altLang="ko-KR" b="1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2FEA17D-30A3-837F-5C13-692DD64512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759" y="1931218"/>
            <a:ext cx="123825" cy="14287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0DA2E24-4697-FD95-22BB-96054DF640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166" y="2190437"/>
            <a:ext cx="7077075" cy="360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6517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O </a:t>
            </a:r>
            <a:r>
              <a:rPr lang="ko-KR" altLang="en-US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그룹별로 집계하기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그룹별로 집계하기</a:t>
            </a:r>
          </a:p>
          <a:p>
            <a:pPr marL="334963" lvl="1" indent="0">
              <a:buNone/>
            </a:pPr>
            <a:r>
              <a:rPr lang="en-US" altLang="ko-KR" b="1" dirty="0">
                <a:latin typeface="KoPub돋움체_Pro Light" pitchFamily="18" charset="-127"/>
                <a:ea typeface="KoPub돋움체_Pro Light" pitchFamily="18" charset="-127"/>
              </a:rPr>
              <a:t>    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13C1E32-3009-2B28-C2D9-F35E6C9133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559" y="1873611"/>
            <a:ext cx="7077075" cy="180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611837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O </a:t>
            </a:r>
            <a:r>
              <a:rPr lang="ko-KR" altLang="en-US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그룹별로 집계하기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그룹별로 집계하기</a:t>
            </a:r>
          </a:p>
          <a:p>
            <a:pPr marL="334963" lvl="1" indent="0">
              <a:buNone/>
            </a:pPr>
            <a:r>
              <a:rPr lang="en-US" altLang="ko-KR" b="1" dirty="0">
                <a:latin typeface="KoPub돋움체_Pro Light" pitchFamily="18" charset="-127"/>
                <a:ea typeface="KoPub돋움체_Pro Light" pitchFamily="18" charset="-127"/>
              </a:rPr>
              <a:t>    91. </a:t>
            </a:r>
            <a:r>
              <a:rPr lang="ko-KR" altLang="en-US" b="1" dirty="0">
                <a:latin typeface="KoPub돋움체_Pro Light" pitchFamily="18" charset="-127"/>
                <a:ea typeface="KoPub돋움체_Pro Light" pitchFamily="18" charset="-127"/>
              </a:rPr>
              <a:t>순위를 비율로 표시하기 </a:t>
            </a:r>
            <a:endParaRPr lang="en-US" altLang="ko-KR" b="1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2FEA17D-30A3-837F-5C13-692DD64512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759" y="1931218"/>
            <a:ext cx="123825" cy="14287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5BF077C-E758-90EF-D5B2-F4EFE5DF73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641" y="2161646"/>
            <a:ext cx="7086600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690838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O </a:t>
            </a:r>
            <a:r>
              <a:rPr lang="ko-KR" altLang="en-US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그룹별로 집계하기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그룹별로 집계하기</a:t>
            </a:r>
          </a:p>
          <a:p>
            <a:pPr marL="334963" lvl="1" indent="0">
              <a:buNone/>
            </a:pPr>
            <a:r>
              <a:rPr lang="en-US" altLang="ko-KR" b="1" dirty="0">
                <a:latin typeface="KoPub돋움체_Pro Light" pitchFamily="18" charset="-127"/>
                <a:ea typeface="KoPub돋움체_Pro Light" pitchFamily="18" charset="-127"/>
              </a:rPr>
              <a:t>    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0200067-60E3-F700-40E3-18DC1FDF2A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984" y="1878854"/>
            <a:ext cx="7105650" cy="425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206019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O </a:t>
            </a:r>
            <a:r>
              <a:rPr lang="ko-KR" altLang="en-US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그룹별로 집계하기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그룹별로 집계하기</a:t>
            </a:r>
          </a:p>
          <a:p>
            <a:pPr marL="334963" lvl="1" indent="0">
              <a:buNone/>
            </a:pPr>
            <a:r>
              <a:rPr lang="en-US" altLang="ko-KR" b="1" dirty="0">
                <a:latin typeface="KoPub돋움체_Pro Light" pitchFamily="18" charset="-127"/>
                <a:ea typeface="KoPub돋움체_Pro Light" pitchFamily="18" charset="-127"/>
              </a:rPr>
              <a:t>    92. </a:t>
            </a:r>
            <a:r>
              <a:rPr lang="ko-KR" altLang="en-US" b="1" dirty="0">
                <a:latin typeface="KoPub돋움체_Pro Light" pitchFamily="18" charset="-127"/>
                <a:ea typeface="KoPub돋움체_Pro Light" pitchFamily="18" charset="-127"/>
              </a:rPr>
              <a:t>동일 순위에 대한 처리 방법 정하기 </a:t>
            </a:r>
            <a:endParaRPr lang="en-US" altLang="ko-KR" b="1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2FEA17D-30A3-837F-5C13-692DD64512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759" y="1931218"/>
            <a:ext cx="123825" cy="14287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7C2FDAB-844A-D884-0838-D6D25F85AE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580" y="2161646"/>
            <a:ext cx="7105650" cy="103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782576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O </a:t>
            </a:r>
            <a:r>
              <a:rPr lang="ko-KR" altLang="en-US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그룹별로 집계하기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그룹별로 집계하기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C8D1838-C8BC-072E-DE5A-FA62BB7AF0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459" y="1878397"/>
            <a:ext cx="7115175" cy="420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4111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B </a:t>
            </a:r>
            <a:r>
              <a:rPr lang="ko-KR" altLang="en-US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데이터 정렬하기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데이터 정렬하기</a:t>
            </a:r>
          </a:p>
          <a:p>
            <a:pPr marL="334963" lvl="1" indent="0">
              <a:buNone/>
            </a:pP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    </a:t>
            </a:r>
            <a:r>
              <a:rPr lang="en-US" altLang="ko-KR" b="1" dirty="0">
                <a:latin typeface="KoPub돋움체_Pro Light" pitchFamily="18" charset="-127"/>
                <a:ea typeface="KoPub돋움체_Pro Light" pitchFamily="18" charset="-127"/>
              </a:rPr>
              <a:t>6. </a:t>
            </a:r>
            <a:r>
              <a:rPr lang="ko-KR" altLang="en-US" b="1" dirty="0">
                <a:latin typeface="KoPub돋움체_Pro Light" pitchFamily="18" charset="-127"/>
                <a:ea typeface="KoPub돋움체_Pro Light" pitchFamily="18" charset="-127"/>
              </a:rPr>
              <a:t>특정 열 값을 기준으로 정렬하기</a:t>
            </a:r>
            <a:endParaRPr lang="en-US" altLang="ko-KR" b="1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2FEA17D-30A3-837F-5C13-692DD64512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759" y="1931218"/>
            <a:ext cx="123825" cy="14287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AB7CF8D-53D6-ADDA-9615-299E42F8A9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760" y="2206144"/>
            <a:ext cx="7096125" cy="762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833FAA3-F8CF-D10C-DD2E-1C90C4BC0D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760" y="3025751"/>
            <a:ext cx="7134225" cy="220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3278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B </a:t>
            </a:r>
            <a:r>
              <a:rPr lang="ko-KR" altLang="en-US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데이터 정렬하기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데이터 정렬하기</a:t>
            </a:r>
          </a:p>
          <a:p>
            <a:pPr marL="334963" lvl="1" indent="0">
              <a:buNone/>
            </a:pP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    </a:t>
            </a:r>
            <a:r>
              <a:rPr lang="en-US" altLang="ko-KR" b="1" dirty="0">
                <a:latin typeface="KoPub돋움체_Pro Light" pitchFamily="18" charset="-127"/>
                <a:ea typeface="KoPub돋움체_Pro Light" pitchFamily="18" charset="-127"/>
              </a:rPr>
              <a:t>7. </a:t>
            </a:r>
            <a:r>
              <a:rPr lang="ko-KR" altLang="en-US" b="1" dirty="0">
                <a:latin typeface="KoPub돋움체_Pro Light" pitchFamily="18" charset="-127"/>
                <a:ea typeface="KoPub돋움체_Pro Light" pitchFamily="18" charset="-127"/>
              </a:rPr>
              <a:t>열 이름 변경하기 </a:t>
            </a:r>
            <a:endParaRPr lang="en-US" altLang="ko-KR" b="1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2FEA17D-30A3-837F-5C13-692DD64512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759" y="1931218"/>
            <a:ext cx="123825" cy="14287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B21D181-90B8-C522-AE6A-196451306A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560" y="2196730"/>
            <a:ext cx="7105650" cy="321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8357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B </a:t>
            </a:r>
            <a:r>
              <a:rPr lang="ko-KR" altLang="en-US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데이터 정렬하기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데이터 정렬하기</a:t>
            </a:r>
          </a:p>
          <a:p>
            <a:pPr marL="334963" lvl="1" indent="0">
              <a:buNone/>
            </a:pP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    </a:t>
            </a:r>
            <a:r>
              <a:rPr lang="en-US" altLang="ko-KR" b="1" dirty="0">
                <a:latin typeface="KoPub돋움체_Pro Light" pitchFamily="18" charset="-127"/>
                <a:ea typeface="KoPub돋움체_Pro Light" pitchFamily="18" charset="-127"/>
              </a:rPr>
              <a:t>8. </a:t>
            </a:r>
            <a:r>
              <a:rPr lang="ko-KR" altLang="en-US" b="1" dirty="0">
                <a:latin typeface="KoPub돋움체_Pro Light" pitchFamily="18" charset="-127"/>
                <a:ea typeface="KoPub돋움체_Pro Light" pitchFamily="18" charset="-127"/>
              </a:rPr>
              <a:t>인덱스 값 초기화하기</a:t>
            </a:r>
            <a:endParaRPr lang="en-US" altLang="ko-KR" b="1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2FEA17D-30A3-837F-5C13-692DD64512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759" y="1931218"/>
            <a:ext cx="123825" cy="14287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B06B285-014D-8586-CE2D-A74C068107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075" y="2184654"/>
            <a:ext cx="7105650" cy="287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8771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B </a:t>
            </a:r>
            <a:r>
              <a:rPr lang="ko-KR" altLang="en-US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데이터 정렬하기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데이터 정렬하기</a:t>
            </a:r>
          </a:p>
          <a:p>
            <a:pPr marL="334963" lvl="1" indent="0">
              <a:buNone/>
            </a:pP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    </a:t>
            </a:r>
            <a:r>
              <a:rPr lang="en-US" altLang="ko-KR" b="1" dirty="0">
                <a:latin typeface="KoPub돋움체_Pro Light" pitchFamily="18" charset="-127"/>
                <a:ea typeface="KoPub돋움체_Pro Light" pitchFamily="18" charset="-127"/>
              </a:rPr>
              <a:t>9. </a:t>
            </a:r>
            <a:r>
              <a:rPr lang="ko-KR" altLang="en-US" b="1" dirty="0">
                <a:latin typeface="KoPub돋움체_Pro Light" pitchFamily="18" charset="-127"/>
                <a:ea typeface="KoPub돋움체_Pro Light" pitchFamily="18" charset="-127"/>
              </a:rPr>
              <a:t>인덱스 순서대로 정렬하기</a:t>
            </a:r>
            <a:endParaRPr lang="en-US" altLang="ko-KR" b="1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2FEA17D-30A3-837F-5C13-692DD64512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759" y="1931218"/>
            <a:ext cx="123825" cy="14287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76799F8-CD82-5FBF-746A-0C4A5D8E35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910" y="2177256"/>
            <a:ext cx="7124700" cy="3152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8405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B </a:t>
            </a:r>
            <a:r>
              <a:rPr lang="ko-KR" altLang="en-US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데이터 정렬하기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데이터 정렬하기</a:t>
            </a:r>
          </a:p>
          <a:p>
            <a:pPr marL="334963" lvl="1" indent="0">
              <a:buNone/>
            </a:pP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    </a:t>
            </a:r>
            <a:r>
              <a:rPr lang="en-US" altLang="ko-KR" b="1" dirty="0">
                <a:latin typeface="KoPub돋움체_Pro Light" pitchFamily="18" charset="-127"/>
                <a:ea typeface="KoPub돋움체_Pro Light" pitchFamily="18" charset="-127"/>
              </a:rPr>
              <a:t>10. </a:t>
            </a:r>
            <a:r>
              <a:rPr lang="ko-KR" altLang="en-US" b="1" dirty="0">
                <a:latin typeface="KoPub돋움체_Pro Light" pitchFamily="18" charset="-127"/>
                <a:ea typeface="KoPub돋움체_Pro Light" pitchFamily="18" charset="-127"/>
              </a:rPr>
              <a:t>특정 열 제거하기</a:t>
            </a:r>
            <a:endParaRPr lang="en-US" altLang="ko-KR" b="1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2FEA17D-30A3-837F-5C13-692DD64512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759" y="1931218"/>
            <a:ext cx="123825" cy="14287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67C5A57-E6DA-E05C-4E41-3288ADBDCC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584" y="2184654"/>
            <a:ext cx="7105650" cy="300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8529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9D7BC1C-BEF1-FE43-BAF8-AEC9A285889D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9" name="제목 8">
            <a:extLst>
              <a:ext uri="{FF2B5EF4-FFF2-40B4-BE49-F238E27FC236}">
                <a16:creationId xmlns:a16="http://schemas.microsoft.com/office/drawing/2014/main" id="{18896CAC-438E-47B8-B473-3418742DE5AB}"/>
              </a:ext>
            </a:extLst>
          </p:cNvPr>
          <p:cNvSpPr txBox="1">
            <a:spLocks/>
          </p:cNvSpPr>
          <p:nvPr/>
        </p:nvSpPr>
        <p:spPr>
          <a:xfrm>
            <a:off x="531274" y="2564895"/>
            <a:ext cx="8081453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2600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C </a:t>
            </a:r>
            <a:r>
              <a:rPr lang="ko-KR" altLang="en-US" sz="2600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행 추출하기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6627C8A1-E6A3-4CA5-9654-EC4320537084}"/>
              </a:ext>
            </a:extLst>
          </p:cNvPr>
          <p:cNvCxnSpPr>
            <a:cxnSpLocks/>
          </p:cNvCxnSpPr>
          <p:nvPr/>
        </p:nvCxnSpPr>
        <p:spPr>
          <a:xfrm>
            <a:off x="1882066" y="3405791"/>
            <a:ext cx="5459767" cy="10515"/>
          </a:xfrm>
          <a:prstGeom prst="line">
            <a:avLst/>
          </a:prstGeom>
          <a:ln w="57150">
            <a:solidFill>
              <a:srgbClr val="E063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71893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7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424296" y="375829"/>
            <a:ext cx="8410623" cy="80649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pPr lvl="0" algn="ctr" defTabSz="457200">
              <a:spcBef>
                <a:spcPct val="0"/>
              </a:spcBef>
            </a:pPr>
            <a:r>
              <a:rPr kumimoji="0" lang="en-US" altLang="ko-KR" sz="3000" b="1" i="0" u="none" strike="noStrike" kern="1200" cap="none" spc="0" normalizeH="0" baseline="0" noProof="0" dirty="0">
                <a:ln>
                  <a:noFill/>
                </a:ln>
                <a:solidFill>
                  <a:srgbClr val="E06361"/>
                </a:solidFill>
                <a:effectLst/>
                <a:uLnTx/>
                <a:uFillTx/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rPr>
              <a:t>2</a:t>
            </a:r>
            <a:r>
              <a: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E06361"/>
                </a:solidFill>
                <a:effectLst/>
                <a:uLnTx/>
                <a:uFillTx/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rPr>
              <a:t>장 </a:t>
            </a:r>
            <a:r>
              <a:rPr lang="ko-KR" altLang="en-US" sz="30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rPr>
              <a:t>데이터 분석을 위한 </a:t>
            </a:r>
            <a:r>
              <a:rPr lang="ko-KR" altLang="en-US" sz="3000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rPr>
              <a:t>판다스</a:t>
            </a:r>
            <a:r>
              <a:rPr lang="en-US" altLang="ko-KR" sz="30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rPr>
              <a:t>: 92</a:t>
            </a:r>
            <a:r>
              <a:rPr lang="ko-KR" altLang="en-US" sz="30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rPr>
              <a:t>개의 예제 모음</a:t>
            </a:r>
            <a:endParaRPr kumimoji="0" lang="ko-KR" altLang="en-US" sz="30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KoPub돋움체_Pro Bold" panose="02020603020101020101" pitchFamily="18" charset="-127"/>
              <a:ea typeface="KoPub돋움체_Pro Bold" panose="02020603020101020101" pitchFamily="18" charset="-127"/>
              <a:cs typeface="+mj-cs"/>
            </a:endParaRPr>
          </a:p>
        </p:txBody>
      </p:sp>
      <p:cxnSp>
        <p:nvCxnSpPr>
          <p:cNvPr id="5" name="직선 연결선 4"/>
          <p:cNvCxnSpPr>
            <a:cxnSpLocks/>
          </p:cNvCxnSpPr>
          <p:nvPr/>
        </p:nvCxnSpPr>
        <p:spPr>
          <a:xfrm flipV="1">
            <a:off x="754602" y="1179438"/>
            <a:ext cx="7732450" cy="16099"/>
          </a:xfrm>
          <a:prstGeom prst="line">
            <a:avLst/>
          </a:prstGeom>
          <a:ln w="57150">
            <a:solidFill>
              <a:srgbClr val="E063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2159893" y="1470362"/>
            <a:ext cx="6041348" cy="4932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000" b="1" dirty="0">
                <a:solidFill>
                  <a:srgbClr val="E0636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A </a:t>
            </a:r>
            <a:r>
              <a:rPr lang="ko-KR" altLang="en-US" sz="20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데이터 만들기</a:t>
            </a:r>
            <a:endParaRPr lang="en-US" altLang="ko-KR" sz="20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000" b="1" dirty="0">
                <a:solidFill>
                  <a:srgbClr val="E0636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B </a:t>
            </a:r>
            <a:r>
              <a:rPr lang="ko-KR" altLang="en-US" sz="20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데이터 정렬하기</a:t>
            </a:r>
            <a:endParaRPr lang="en-US" altLang="ko-KR" sz="20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000" b="1" dirty="0">
                <a:solidFill>
                  <a:srgbClr val="E0636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C </a:t>
            </a:r>
            <a:r>
              <a:rPr lang="ko-KR" altLang="en-US" sz="20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행 추출하기</a:t>
            </a:r>
            <a:endParaRPr lang="en-US" altLang="ko-KR" sz="20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000" b="1" dirty="0">
                <a:solidFill>
                  <a:srgbClr val="E0636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D </a:t>
            </a:r>
            <a:r>
              <a:rPr lang="ko-KR" altLang="en-US" sz="20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열 추출하기</a:t>
            </a:r>
            <a:endParaRPr lang="en-US" altLang="ko-KR" sz="20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000" b="1" dirty="0">
                <a:solidFill>
                  <a:srgbClr val="E0636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E </a:t>
            </a:r>
            <a:r>
              <a:rPr lang="ko-KR" altLang="en-US" sz="20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행과 열 추출하기</a:t>
            </a:r>
            <a:endParaRPr lang="en-US" altLang="ko-KR" sz="20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000" b="1" dirty="0">
                <a:solidFill>
                  <a:srgbClr val="E0636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F </a:t>
            </a:r>
            <a:r>
              <a:rPr lang="ko-KR" altLang="en-US" sz="20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중복 데이터 다루기</a:t>
            </a:r>
            <a:endParaRPr lang="en-US" altLang="ko-KR" sz="20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000" b="1" dirty="0">
                <a:solidFill>
                  <a:srgbClr val="E0636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G </a:t>
            </a:r>
            <a:r>
              <a:rPr lang="ko-KR" altLang="en-US" sz="20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데이터 파악하기</a:t>
            </a:r>
            <a:endParaRPr lang="en-US" altLang="ko-KR" sz="20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000" b="1" dirty="0">
                <a:solidFill>
                  <a:srgbClr val="E0636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H </a:t>
            </a:r>
            <a:r>
              <a:rPr lang="ko-KR" altLang="en-US" sz="2000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결측치</a:t>
            </a:r>
            <a:r>
              <a:rPr lang="ko-KR" altLang="en-US" sz="20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다루기</a:t>
            </a:r>
            <a:endParaRPr lang="en-US" altLang="ko-KR" sz="20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375405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C </a:t>
            </a:r>
            <a:r>
              <a:rPr lang="ko-KR" altLang="en-US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행 추출하기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행 추출하기</a:t>
            </a:r>
          </a:p>
          <a:p>
            <a:pPr marL="334963" lvl="1" indent="0">
              <a:buNone/>
            </a:pP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    </a:t>
            </a:r>
            <a:r>
              <a:rPr lang="en-US" altLang="ko-KR" b="1" dirty="0">
                <a:latin typeface="KoPub돋움체_Pro Light" pitchFamily="18" charset="-127"/>
                <a:ea typeface="KoPub돋움체_Pro Light" pitchFamily="18" charset="-127"/>
              </a:rPr>
              <a:t>11. </a:t>
            </a:r>
            <a:r>
              <a:rPr lang="ko-KR" altLang="en-US" b="1" dirty="0">
                <a:latin typeface="KoPub돋움체_Pro Light" pitchFamily="18" charset="-127"/>
                <a:ea typeface="KoPub돋움체_Pro Light" pitchFamily="18" charset="-127"/>
              </a:rPr>
              <a:t>맨 위의 행 출력하기</a:t>
            </a:r>
            <a:endParaRPr lang="en-US" altLang="ko-KR" b="1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2FEA17D-30A3-837F-5C13-692DD64512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759" y="1931218"/>
            <a:ext cx="123825" cy="14287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93B2930-0006-87C8-5341-3750F094F1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933" y="2184654"/>
            <a:ext cx="7086600" cy="256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8860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C </a:t>
            </a:r>
            <a:r>
              <a:rPr lang="ko-KR" altLang="en-US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행 추출하기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행 추출하기</a:t>
            </a:r>
          </a:p>
          <a:p>
            <a:pPr marL="334963" lvl="1" indent="0">
              <a:buNone/>
            </a:pP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    </a:t>
            </a:r>
            <a:r>
              <a:rPr lang="en-US" altLang="ko-KR" b="1" dirty="0">
                <a:latin typeface="KoPub돋움체_Pro Light" pitchFamily="18" charset="-127"/>
                <a:ea typeface="KoPub돋움체_Pro Light" pitchFamily="18" charset="-127"/>
              </a:rPr>
              <a:t>12. </a:t>
            </a:r>
            <a:r>
              <a:rPr lang="ko-KR" altLang="en-US" b="1" dirty="0">
                <a:latin typeface="KoPub돋움체_Pro Light" pitchFamily="18" charset="-127"/>
                <a:ea typeface="KoPub돋움체_Pro Light" pitchFamily="18" charset="-127"/>
              </a:rPr>
              <a:t>맨 아래 행 출력하기</a:t>
            </a:r>
            <a:endParaRPr lang="en-US" altLang="ko-KR" b="1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2FEA17D-30A3-837F-5C13-692DD64512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759" y="1931218"/>
            <a:ext cx="123825" cy="14287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99F2501-457C-8A34-A703-D1C5A43D8B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266" y="2161646"/>
            <a:ext cx="7096125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341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C </a:t>
            </a:r>
            <a:r>
              <a:rPr lang="ko-KR" altLang="en-US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행 추출하기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행 추출하기</a:t>
            </a:r>
          </a:p>
          <a:p>
            <a:pPr marL="334963" lvl="1" indent="0">
              <a:buNone/>
            </a:pP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    </a:t>
            </a:r>
            <a:r>
              <a:rPr lang="en-US" altLang="ko-KR" b="1" dirty="0">
                <a:latin typeface="KoPub돋움체_Pro Light" pitchFamily="18" charset="-127"/>
                <a:ea typeface="KoPub돋움체_Pro Light" pitchFamily="18" charset="-127"/>
              </a:rPr>
              <a:t>13. </a:t>
            </a:r>
            <a:r>
              <a:rPr lang="ko-KR" altLang="en-US" b="1" dirty="0">
                <a:latin typeface="KoPub돋움체_Pro Light" pitchFamily="18" charset="-127"/>
                <a:ea typeface="KoPub돋움체_Pro Light" pitchFamily="18" charset="-127"/>
              </a:rPr>
              <a:t>특정 열의 값을 추출하기</a:t>
            </a:r>
            <a:endParaRPr lang="en-US" altLang="ko-KR" b="1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2FEA17D-30A3-837F-5C13-692DD64512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759" y="1931218"/>
            <a:ext cx="123825" cy="14287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2CABD43-B419-F0E7-6FA9-B234B8F419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584" y="2161646"/>
            <a:ext cx="7124700" cy="2886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2282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C </a:t>
            </a:r>
            <a:r>
              <a:rPr lang="ko-KR" altLang="en-US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행 추출하기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행 추출하기</a:t>
            </a:r>
          </a:p>
          <a:p>
            <a:pPr marL="334963" lvl="1" indent="0">
              <a:buNone/>
            </a:pP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    </a:t>
            </a:r>
            <a:r>
              <a:rPr lang="en-US" altLang="ko-KR" b="1" dirty="0">
                <a:latin typeface="KoPub돋움체_Pro Light" pitchFamily="18" charset="-127"/>
                <a:ea typeface="KoPub돋움체_Pro Light" pitchFamily="18" charset="-127"/>
              </a:rPr>
              <a:t>14. </a:t>
            </a:r>
            <a:r>
              <a:rPr lang="ko-KR" altLang="en-US" b="1" dirty="0">
                <a:latin typeface="KoPub돋움체_Pro Light" pitchFamily="18" charset="-127"/>
                <a:ea typeface="KoPub돋움체_Pro Light" pitchFamily="18" charset="-127"/>
              </a:rPr>
              <a:t>특정 열에 특정 값이 있을 경우 추출하기</a:t>
            </a:r>
            <a:endParaRPr lang="en-US" altLang="ko-KR" b="1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2FEA17D-30A3-837F-5C13-692DD64512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759" y="1931218"/>
            <a:ext cx="123825" cy="14287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BF86850-581C-C900-84B6-52BD2EEAAF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166" y="2205412"/>
            <a:ext cx="7077075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3063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C </a:t>
            </a:r>
            <a:r>
              <a:rPr lang="ko-KR" altLang="en-US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행 추출하기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행 추출하기</a:t>
            </a:r>
          </a:p>
          <a:p>
            <a:pPr marL="334963" lvl="1" indent="0">
              <a:buNone/>
            </a:pP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    </a:t>
            </a:r>
            <a:r>
              <a:rPr lang="en-US" altLang="ko-KR" b="1" dirty="0">
                <a:latin typeface="KoPub돋움체_Pro Light" pitchFamily="18" charset="-127"/>
                <a:ea typeface="KoPub돋움체_Pro Light" pitchFamily="18" charset="-127"/>
              </a:rPr>
              <a:t>15. </a:t>
            </a:r>
            <a:r>
              <a:rPr lang="ko-KR" altLang="en-US" b="1" dirty="0">
                <a:latin typeface="KoPub돋움체_Pro Light" pitchFamily="18" charset="-127"/>
                <a:ea typeface="KoPub돋움체_Pro Light" pitchFamily="18" charset="-127"/>
              </a:rPr>
              <a:t>특정 열에 특정 값이 없을 경우 추출하기</a:t>
            </a:r>
            <a:endParaRPr lang="en-US" altLang="ko-KR" b="1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2FEA17D-30A3-837F-5C13-692DD64512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759" y="1931218"/>
            <a:ext cx="123825" cy="14287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6BA8498-0FC4-CB0F-7B34-5EF8869BC9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584" y="2184654"/>
            <a:ext cx="7134225" cy="286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3094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C </a:t>
            </a:r>
            <a:r>
              <a:rPr lang="ko-KR" altLang="en-US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행 추출하기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행 추출하기</a:t>
            </a:r>
          </a:p>
          <a:p>
            <a:pPr marL="334963" lvl="1" indent="0">
              <a:buNone/>
            </a:pP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    </a:t>
            </a:r>
            <a:r>
              <a:rPr lang="en-US" altLang="ko-KR" b="1" dirty="0">
                <a:latin typeface="KoPub돋움체_Pro Light" pitchFamily="18" charset="-127"/>
                <a:ea typeface="KoPub돋움체_Pro Light" pitchFamily="18" charset="-127"/>
              </a:rPr>
              <a:t>16. </a:t>
            </a:r>
            <a:r>
              <a:rPr lang="ko-KR" altLang="en-US" b="1" dirty="0">
                <a:latin typeface="KoPub돋움체_Pro Light" pitchFamily="18" charset="-127"/>
                <a:ea typeface="KoPub돋움체_Pro Light" pitchFamily="18" charset="-127"/>
              </a:rPr>
              <a:t>특정 열에 특정 숫자가 있는지 확인하기</a:t>
            </a:r>
            <a:endParaRPr lang="en-US" altLang="ko-KR" b="1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2FEA17D-30A3-837F-5C13-692DD64512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759" y="1931218"/>
            <a:ext cx="123825" cy="14287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E82F585-7CA1-12DF-4363-EF4FE090C1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066" y="2208958"/>
            <a:ext cx="7115175" cy="231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6456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C </a:t>
            </a:r>
            <a:r>
              <a:rPr lang="ko-KR" altLang="en-US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행 추출하기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행 추출하기</a:t>
            </a:r>
          </a:p>
          <a:p>
            <a:pPr marL="334963" lvl="1" indent="0">
              <a:buNone/>
            </a:pP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    </a:t>
            </a:r>
            <a:r>
              <a:rPr lang="en-US" altLang="ko-KR" b="1" dirty="0">
                <a:latin typeface="KoPub돋움체_Pro Light" pitchFamily="18" charset="-127"/>
                <a:ea typeface="KoPub돋움체_Pro Light" pitchFamily="18" charset="-127"/>
              </a:rPr>
              <a:t>17. </a:t>
            </a:r>
            <a:r>
              <a:rPr lang="ko-KR" altLang="en-US" b="1" dirty="0">
                <a:latin typeface="KoPub돋움체_Pro Light" pitchFamily="18" charset="-127"/>
                <a:ea typeface="KoPub돋움체_Pro Light" pitchFamily="18" charset="-127"/>
              </a:rPr>
              <a:t>특정 비율로 데이터 샘플링하기</a:t>
            </a:r>
            <a:endParaRPr lang="en-US" altLang="ko-KR" b="1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2FEA17D-30A3-837F-5C13-692DD64512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759" y="1931218"/>
            <a:ext cx="123825" cy="14287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AAC2717-4566-0BB1-D9E6-6A1E2ABBBA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584" y="2201071"/>
            <a:ext cx="7067550" cy="276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9056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C </a:t>
            </a:r>
            <a:r>
              <a:rPr lang="ko-KR" altLang="en-US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행 추출하기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행 추출하기</a:t>
            </a:r>
          </a:p>
          <a:p>
            <a:pPr marL="334963" lvl="1" indent="0">
              <a:buNone/>
            </a:pP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    </a:t>
            </a:r>
            <a:r>
              <a:rPr lang="en-US" altLang="ko-KR" b="1" dirty="0">
                <a:latin typeface="KoPub돋움체_Pro Light" pitchFamily="18" charset="-127"/>
                <a:ea typeface="KoPub돋움체_Pro Light" pitchFamily="18" charset="-127"/>
              </a:rPr>
              <a:t>18. </a:t>
            </a:r>
            <a:r>
              <a:rPr lang="ko-KR" altLang="en-US" b="1" dirty="0">
                <a:latin typeface="KoPub돋움체_Pro Light" pitchFamily="18" charset="-127"/>
                <a:ea typeface="KoPub돋움체_Pro Light" pitchFamily="18" charset="-127"/>
              </a:rPr>
              <a:t>특정 개수만큼 데이터 샘플링하기</a:t>
            </a:r>
            <a:endParaRPr lang="en-US" altLang="ko-KR" b="1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2FEA17D-30A3-837F-5C13-692DD64512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759" y="1931218"/>
            <a:ext cx="123825" cy="14287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6F68CD2-E150-2918-B804-A999FF4004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790" y="2161646"/>
            <a:ext cx="7105650" cy="2886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3244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C </a:t>
            </a:r>
            <a:r>
              <a:rPr lang="ko-KR" altLang="en-US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행 추출하기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행 추출하기</a:t>
            </a:r>
          </a:p>
          <a:p>
            <a:pPr marL="334963" lvl="1" indent="0">
              <a:buNone/>
            </a:pPr>
            <a:r>
              <a:rPr lang="en-US" altLang="ko-KR" b="1" dirty="0">
                <a:latin typeface="KoPub돋움체_Pro Light" pitchFamily="18" charset="-127"/>
                <a:ea typeface="KoPub돋움체_Pro Light" pitchFamily="18" charset="-127"/>
              </a:rPr>
              <a:t>    19. </a:t>
            </a:r>
            <a:r>
              <a:rPr lang="ko-KR" altLang="en-US" b="1" dirty="0">
                <a:latin typeface="KoPub돋움체_Pro Light" pitchFamily="18" charset="-127"/>
                <a:ea typeface="KoPub돋움체_Pro Light" pitchFamily="18" charset="-127"/>
              </a:rPr>
              <a:t>특정 열에서 큰 순서대로 불러오기</a:t>
            </a:r>
            <a:endParaRPr lang="en-US" altLang="ko-KR" b="1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2FEA17D-30A3-837F-5C13-692DD64512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759" y="1931218"/>
            <a:ext cx="123825" cy="14287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9F925FD-0E92-138F-C0FF-37ABCF2DA5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580" y="2161646"/>
            <a:ext cx="7143750" cy="290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4167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C </a:t>
            </a:r>
            <a:r>
              <a:rPr lang="ko-KR" altLang="en-US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행 추출하기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행 추출하기</a:t>
            </a:r>
          </a:p>
          <a:p>
            <a:pPr marL="334963" lvl="1" indent="0">
              <a:buNone/>
            </a:pPr>
            <a:r>
              <a:rPr lang="en-US" altLang="ko-KR" b="1" dirty="0">
                <a:latin typeface="KoPub돋움체_Pro Light" pitchFamily="18" charset="-127"/>
                <a:ea typeface="KoPub돋움체_Pro Light" pitchFamily="18" charset="-127"/>
              </a:rPr>
              <a:t>    20. </a:t>
            </a:r>
            <a:r>
              <a:rPr lang="ko-KR" altLang="en-US" b="1" dirty="0">
                <a:latin typeface="KoPub돋움체_Pro Light" pitchFamily="18" charset="-127"/>
                <a:ea typeface="KoPub돋움체_Pro Light" pitchFamily="18" charset="-127"/>
              </a:rPr>
              <a:t>특정 열에서 작은 순서대로 불러오기</a:t>
            </a:r>
            <a:endParaRPr lang="en-US" altLang="ko-KR" b="1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2FEA17D-30A3-837F-5C13-692DD64512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759" y="1931218"/>
            <a:ext cx="123825" cy="14287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4199AC3-9C85-E8CF-D2F5-77E65A5EEE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580" y="2184654"/>
            <a:ext cx="7105650" cy="2886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3437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7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424296" y="375829"/>
            <a:ext cx="8410623" cy="80649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pPr lvl="0" algn="ctr" defTabSz="457200">
              <a:spcBef>
                <a:spcPct val="0"/>
              </a:spcBef>
            </a:pPr>
            <a:r>
              <a:rPr kumimoji="0" lang="en-US" altLang="ko-KR" sz="3000" b="1" i="0" u="none" strike="noStrike" kern="1200" cap="none" spc="0" normalizeH="0" baseline="0" noProof="0" dirty="0">
                <a:ln>
                  <a:noFill/>
                </a:ln>
                <a:solidFill>
                  <a:srgbClr val="E06361"/>
                </a:solidFill>
                <a:effectLst/>
                <a:uLnTx/>
                <a:uFillTx/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rPr>
              <a:t>1</a:t>
            </a:r>
            <a:r>
              <a: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E06361"/>
                </a:solidFill>
                <a:effectLst/>
                <a:uLnTx/>
                <a:uFillTx/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rPr>
              <a:t>장 </a:t>
            </a:r>
            <a:r>
              <a:rPr lang="ko-KR" altLang="en-US" sz="30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rPr>
              <a:t>가장 많이 사용하는 머신 러닝 알고리즘 </a:t>
            </a:r>
            <a:r>
              <a:rPr lang="en-US" altLang="ko-KR" sz="30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rPr>
              <a:t>TOP 10</a:t>
            </a:r>
            <a:endParaRPr kumimoji="0" lang="ko-KR" altLang="en-US" sz="30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KoPub돋움체_Pro Bold" panose="02020603020101020101" pitchFamily="18" charset="-127"/>
              <a:ea typeface="KoPub돋움체_Pro Bold" panose="02020603020101020101" pitchFamily="18" charset="-127"/>
              <a:cs typeface="+mj-cs"/>
            </a:endParaRPr>
          </a:p>
        </p:txBody>
      </p:sp>
      <p:cxnSp>
        <p:nvCxnSpPr>
          <p:cNvPr id="5" name="직선 연결선 4"/>
          <p:cNvCxnSpPr>
            <a:cxnSpLocks/>
          </p:cNvCxnSpPr>
          <p:nvPr/>
        </p:nvCxnSpPr>
        <p:spPr>
          <a:xfrm flipV="1">
            <a:off x="541538" y="1178976"/>
            <a:ext cx="8167456" cy="17005"/>
          </a:xfrm>
          <a:prstGeom prst="line">
            <a:avLst/>
          </a:prstGeom>
          <a:ln w="57150">
            <a:solidFill>
              <a:srgbClr val="E063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2159893" y="1470362"/>
            <a:ext cx="6041348" cy="43172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000" b="1" dirty="0">
                <a:solidFill>
                  <a:srgbClr val="E0636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 I </a:t>
            </a:r>
            <a:r>
              <a:rPr lang="ko-KR" altLang="en-US" sz="20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새로운 열 만들기</a:t>
            </a:r>
            <a:endParaRPr lang="en-US" altLang="ko-KR" sz="20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000" b="1" dirty="0">
                <a:solidFill>
                  <a:srgbClr val="E0636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J </a:t>
            </a:r>
            <a:r>
              <a:rPr lang="ko-KR" altLang="en-US" sz="20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행과 열 변환하기</a:t>
            </a:r>
            <a:endParaRPr lang="en-US" altLang="ko-KR" sz="20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000" b="1" dirty="0">
                <a:solidFill>
                  <a:srgbClr val="E0636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K </a:t>
            </a:r>
            <a:r>
              <a:rPr lang="ko-KR" altLang="en-US" sz="20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시리즈 데이터 연결하기 </a:t>
            </a:r>
            <a:endParaRPr lang="en-US" altLang="ko-KR" sz="20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000" b="1" dirty="0">
                <a:solidFill>
                  <a:srgbClr val="E0636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L </a:t>
            </a:r>
            <a:r>
              <a:rPr lang="ko-KR" altLang="en-US" sz="20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데이터 프레임 연결하기 </a:t>
            </a:r>
            <a:endParaRPr lang="en-US" altLang="ko-KR" sz="20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000" b="1" dirty="0">
                <a:solidFill>
                  <a:srgbClr val="E0636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M </a:t>
            </a:r>
            <a:r>
              <a:rPr lang="ko-KR" altLang="en-US" sz="20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데이터 병합하기</a:t>
            </a:r>
            <a:endParaRPr lang="en-US" altLang="ko-KR" sz="20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000" b="1" dirty="0">
                <a:solidFill>
                  <a:srgbClr val="E0636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N </a:t>
            </a:r>
            <a:r>
              <a:rPr lang="ko-KR" altLang="en-US" sz="20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데이터 가공하기</a:t>
            </a:r>
            <a:endParaRPr lang="en-US" altLang="ko-KR" sz="20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000" b="1" dirty="0">
                <a:solidFill>
                  <a:srgbClr val="E0636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O </a:t>
            </a:r>
            <a:r>
              <a:rPr lang="ko-KR" altLang="en-US" sz="20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그룹별로 집계하기</a:t>
            </a:r>
            <a:endParaRPr lang="en-US" altLang="ko-KR" sz="20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120127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9D7BC1C-BEF1-FE43-BAF8-AEC9A285889D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9" name="제목 8">
            <a:extLst>
              <a:ext uri="{FF2B5EF4-FFF2-40B4-BE49-F238E27FC236}">
                <a16:creationId xmlns:a16="http://schemas.microsoft.com/office/drawing/2014/main" id="{18896CAC-438E-47B8-B473-3418742DE5AB}"/>
              </a:ext>
            </a:extLst>
          </p:cNvPr>
          <p:cNvSpPr txBox="1">
            <a:spLocks/>
          </p:cNvSpPr>
          <p:nvPr/>
        </p:nvSpPr>
        <p:spPr>
          <a:xfrm>
            <a:off x="531274" y="2564895"/>
            <a:ext cx="8081453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2600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D </a:t>
            </a:r>
            <a:r>
              <a:rPr lang="ko-KR" altLang="en-US" sz="2600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열 추출하기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6627C8A1-E6A3-4CA5-9654-EC4320537084}"/>
              </a:ext>
            </a:extLst>
          </p:cNvPr>
          <p:cNvCxnSpPr>
            <a:cxnSpLocks/>
          </p:cNvCxnSpPr>
          <p:nvPr/>
        </p:nvCxnSpPr>
        <p:spPr>
          <a:xfrm>
            <a:off x="1882066" y="3405791"/>
            <a:ext cx="5459767" cy="10515"/>
          </a:xfrm>
          <a:prstGeom prst="line">
            <a:avLst/>
          </a:prstGeom>
          <a:ln w="57150">
            <a:solidFill>
              <a:srgbClr val="E063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02822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D </a:t>
            </a:r>
            <a:r>
              <a:rPr lang="ko-KR" altLang="en-US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열 추출하기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열 추출하기</a:t>
            </a:r>
          </a:p>
          <a:p>
            <a:pPr marL="334963" lvl="1" indent="0">
              <a:buNone/>
            </a:pPr>
            <a:r>
              <a:rPr lang="en-US" altLang="ko-KR" b="1" dirty="0">
                <a:latin typeface="KoPub돋움체_Pro Light" pitchFamily="18" charset="-127"/>
                <a:ea typeface="KoPub돋움체_Pro Light" pitchFamily="18" charset="-127"/>
              </a:rPr>
              <a:t>    21. </a:t>
            </a:r>
            <a:r>
              <a:rPr lang="ko-KR" altLang="en-US" b="1" dirty="0">
                <a:latin typeface="KoPub돋움체_Pro Light" pitchFamily="18" charset="-127"/>
                <a:ea typeface="KoPub돋움체_Pro Light" pitchFamily="18" charset="-127"/>
              </a:rPr>
              <a:t>인덱스의 범위로 불러오기</a:t>
            </a:r>
            <a:endParaRPr lang="en-US" altLang="ko-KR" b="1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2FEA17D-30A3-837F-5C13-692DD64512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759" y="1931218"/>
            <a:ext cx="123825" cy="14287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71F8970-95EE-1274-773D-B85235D6FB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295" y="2184654"/>
            <a:ext cx="7143750" cy="3457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4864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D </a:t>
            </a:r>
            <a:r>
              <a:rPr lang="ko-KR" altLang="en-US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열 추출하기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열 추출하기</a:t>
            </a:r>
          </a:p>
          <a:p>
            <a:pPr marL="334963" lvl="1" indent="0">
              <a:buNone/>
            </a:pPr>
            <a:r>
              <a:rPr lang="en-US" altLang="ko-KR" b="1" dirty="0">
                <a:latin typeface="KoPub돋움체_Pro Light" pitchFamily="18" charset="-127"/>
                <a:ea typeface="KoPub돋움체_Pro Light" pitchFamily="18" charset="-127"/>
              </a:rPr>
              <a:t>    22. </a:t>
            </a:r>
            <a:r>
              <a:rPr lang="ko-KR" altLang="en-US" b="1" dirty="0">
                <a:latin typeface="KoPub돋움체_Pro Light" pitchFamily="18" charset="-127"/>
                <a:ea typeface="KoPub돋움체_Pro Light" pitchFamily="18" charset="-127"/>
              </a:rPr>
              <a:t>첫 인덱스를 지정해 불러오기</a:t>
            </a:r>
            <a:endParaRPr lang="en-US" altLang="ko-KR" b="1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2FEA17D-30A3-837F-5C13-692DD64512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759" y="1931218"/>
            <a:ext cx="123825" cy="14287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4260771-3482-BC7E-120C-F21916F246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741" y="2176462"/>
            <a:ext cx="7048500" cy="2505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9283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D </a:t>
            </a:r>
            <a:r>
              <a:rPr lang="ko-KR" altLang="en-US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열 추출하기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열 추출하기</a:t>
            </a:r>
          </a:p>
          <a:p>
            <a:pPr marL="334963" lvl="1" indent="0">
              <a:buNone/>
            </a:pPr>
            <a:r>
              <a:rPr lang="en-US" altLang="ko-KR" b="1" dirty="0">
                <a:latin typeface="KoPub돋움체_Pro Light" pitchFamily="18" charset="-127"/>
                <a:ea typeface="KoPub돋움체_Pro Light" pitchFamily="18" charset="-127"/>
              </a:rPr>
              <a:t>    23. </a:t>
            </a:r>
            <a:r>
              <a:rPr lang="ko-KR" altLang="en-US" b="1" dirty="0">
                <a:latin typeface="KoPub돋움체_Pro Light" pitchFamily="18" charset="-127"/>
                <a:ea typeface="KoPub돋움체_Pro Light" pitchFamily="18" charset="-127"/>
              </a:rPr>
              <a:t>마지막 인덱스를 지정해 불러오기</a:t>
            </a:r>
            <a:endParaRPr lang="en-US" altLang="ko-KR" b="1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2FEA17D-30A3-837F-5C13-692DD64512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759" y="1931218"/>
            <a:ext cx="123825" cy="14287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2B29144-022F-ADFD-54CB-82ED8D9239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591" y="2184654"/>
            <a:ext cx="7105650" cy="294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7944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D </a:t>
            </a:r>
            <a:r>
              <a:rPr lang="ko-KR" altLang="en-US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열 추출하기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열 추출하기</a:t>
            </a:r>
          </a:p>
          <a:p>
            <a:pPr marL="334963" lvl="1" indent="0">
              <a:buNone/>
            </a:pPr>
            <a:r>
              <a:rPr lang="en-US" altLang="ko-KR" b="1" dirty="0">
                <a:latin typeface="KoPub돋움체_Pro Light" pitchFamily="18" charset="-127"/>
                <a:ea typeface="KoPub돋움체_Pro Light" pitchFamily="18" charset="-127"/>
              </a:rPr>
              <a:t>    24. </a:t>
            </a:r>
            <a:r>
              <a:rPr lang="ko-KR" altLang="en-US" b="1" dirty="0">
                <a:latin typeface="KoPub돋움체_Pro Light" pitchFamily="18" charset="-127"/>
                <a:ea typeface="KoPub돋움체_Pro Light" pitchFamily="18" charset="-127"/>
              </a:rPr>
              <a:t>모든 인덱스 불러오기</a:t>
            </a:r>
            <a:endParaRPr lang="en-US" altLang="ko-KR" b="1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2FEA17D-30A3-837F-5C13-692DD64512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759" y="1931218"/>
            <a:ext cx="123825" cy="14287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E7F6FE6-9C9C-0FE9-CD29-CB872F8F27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641" y="2224881"/>
            <a:ext cx="7086600" cy="310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3746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D </a:t>
            </a:r>
            <a:r>
              <a:rPr lang="ko-KR" altLang="en-US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열 추출하기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열 추출하기</a:t>
            </a:r>
          </a:p>
          <a:p>
            <a:pPr marL="334963" lvl="1" indent="0">
              <a:buNone/>
            </a:pPr>
            <a:r>
              <a:rPr lang="en-US" altLang="ko-KR" b="1" dirty="0">
                <a:latin typeface="KoPub돋움체_Pro Light" pitchFamily="18" charset="-127"/>
                <a:ea typeface="KoPub돋움체_Pro Light" pitchFamily="18" charset="-127"/>
              </a:rPr>
              <a:t>    25. </a:t>
            </a:r>
            <a:r>
              <a:rPr lang="ko-KR" altLang="en-US" b="1" dirty="0">
                <a:latin typeface="KoPub돋움체_Pro Light" pitchFamily="18" charset="-127"/>
                <a:ea typeface="KoPub돋움체_Pro Light" pitchFamily="18" charset="-127"/>
              </a:rPr>
              <a:t>특정 열을 지정해 가져오기</a:t>
            </a:r>
            <a:endParaRPr lang="en-US" altLang="ko-KR" b="1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2FEA17D-30A3-837F-5C13-692DD64512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759" y="1931218"/>
            <a:ext cx="123825" cy="14287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CFA1AFB-D788-A5BE-3058-E6156FF497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584" y="2207190"/>
            <a:ext cx="7134225" cy="3190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3128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D </a:t>
            </a:r>
            <a:r>
              <a:rPr lang="ko-KR" altLang="en-US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열 추출하기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열 추출하기</a:t>
            </a:r>
          </a:p>
          <a:p>
            <a:pPr marL="334963" lvl="1" indent="0">
              <a:buNone/>
            </a:pPr>
            <a:r>
              <a:rPr lang="en-US" altLang="ko-KR" b="1" dirty="0">
                <a:latin typeface="KoPub돋움체_Pro Light" pitchFamily="18" charset="-127"/>
                <a:ea typeface="KoPub돋움체_Pro Light" pitchFamily="18" charset="-127"/>
              </a:rPr>
              <a:t>    26. </a:t>
            </a:r>
            <a:r>
              <a:rPr lang="ko-KR" altLang="en-US" b="1" dirty="0">
                <a:latin typeface="KoPub돋움체_Pro Light" pitchFamily="18" charset="-127"/>
                <a:ea typeface="KoPub돋움체_Pro Light" pitchFamily="18" charset="-127"/>
              </a:rPr>
              <a:t>조건을 만족하는 열 가져오기</a:t>
            </a:r>
            <a:endParaRPr lang="en-US" altLang="ko-KR" b="1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2FEA17D-30A3-837F-5C13-692DD64512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759" y="1931218"/>
            <a:ext cx="123825" cy="14287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0C0136D-F18C-CC4D-E14E-CE69B5EACE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078" y="2161646"/>
            <a:ext cx="7115175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0272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D </a:t>
            </a:r>
            <a:r>
              <a:rPr lang="ko-KR" altLang="en-US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열 추출하기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열 추출하기</a:t>
            </a:r>
          </a:p>
          <a:p>
            <a:pPr marL="334963" lvl="1" indent="0">
              <a:buNone/>
            </a:pPr>
            <a:r>
              <a:rPr lang="en-US" altLang="ko-KR" b="1" dirty="0">
                <a:latin typeface="KoPub돋움체_Pro Light" pitchFamily="18" charset="-127"/>
                <a:ea typeface="KoPub돋움체_Pro Light" pitchFamily="18" charset="-127"/>
              </a:rPr>
              <a:t>    27. </a:t>
            </a:r>
            <a:r>
              <a:rPr lang="ko-KR" altLang="en-US" b="1" dirty="0">
                <a:latin typeface="KoPub돋움체_Pro Light" pitchFamily="18" charset="-127"/>
                <a:ea typeface="KoPub돋움체_Pro Light" pitchFamily="18" charset="-127"/>
              </a:rPr>
              <a:t>특정 문자가 포함되지 않는 열 가져오기</a:t>
            </a:r>
            <a:endParaRPr lang="en-US" altLang="ko-KR" b="1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2FEA17D-30A3-837F-5C13-692DD64512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759" y="1931218"/>
            <a:ext cx="123825" cy="14287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277E9D3-4382-43CE-30CC-FD4D183DF2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691" y="2216270"/>
            <a:ext cx="7067550" cy="322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5853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9D7BC1C-BEF1-FE43-BAF8-AEC9A285889D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9" name="제목 8">
            <a:extLst>
              <a:ext uri="{FF2B5EF4-FFF2-40B4-BE49-F238E27FC236}">
                <a16:creationId xmlns:a16="http://schemas.microsoft.com/office/drawing/2014/main" id="{18896CAC-438E-47B8-B473-3418742DE5AB}"/>
              </a:ext>
            </a:extLst>
          </p:cNvPr>
          <p:cNvSpPr txBox="1">
            <a:spLocks/>
          </p:cNvSpPr>
          <p:nvPr/>
        </p:nvSpPr>
        <p:spPr>
          <a:xfrm>
            <a:off x="531274" y="2564895"/>
            <a:ext cx="8081453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2600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E </a:t>
            </a:r>
            <a:r>
              <a:rPr lang="ko-KR" altLang="en-US" sz="2600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행과 열 추출하기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6627C8A1-E6A3-4CA5-9654-EC4320537084}"/>
              </a:ext>
            </a:extLst>
          </p:cNvPr>
          <p:cNvCxnSpPr>
            <a:cxnSpLocks/>
          </p:cNvCxnSpPr>
          <p:nvPr/>
        </p:nvCxnSpPr>
        <p:spPr>
          <a:xfrm>
            <a:off x="1882066" y="3405791"/>
            <a:ext cx="5459767" cy="10515"/>
          </a:xfrm>
          <a:prstGeom prst="line">
            <a:avLst/>
          </a:prstGeom>
          <a:ln w="57150">
            <a:solidFill>
              <a:srgbClr val="E063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844167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E </a:t>
            </a:r>
            <a:r>
              <a:rPr lang="ko-KR" altLang="en-US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행과 열 추출하기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행과 열 추출하기</a:t>
            </a:r>
          </a:p>
          <a:p>
            <a:pPr marL="334963" lvl="1" indent="0">
              <a:buNone/>
            </a:pPr>
            <a:r>
              <a:rPr lang="en-US" altLang="ko-KR" b="1" dirty="0">
                <a:latin typeface="KoPub돋움체_Pro Light" pitchFamily="18" charset="-127"/>
                <a:ea typeface="KoPub돋움체_Pro Light" pitchFamily="18" charset="-127"/>
              </a:rPr>
              <a:t>    28. </a:t>
            </a:r>
            <a:r>
              <a:rPr lang="ko-KR" altLang="en-US" b="1" dirty="0">
                <a:latin typeface="KoPub돋움체_Pro Light" pitchFamily="18" charset="-127"/>
                <a:ea typeface="KoPub돋움체_Pro Light" pitchFamily="18" charset="-127"/>
              </a:rPr>
              <a:t>특정 행과 열을 지정해 가져오기</a:t>
            </a:r>
            <a:endParaRPr lang="en-US" altLang="ko-KR" b="1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2FEA17D-30A3-837F-5C13-692DD64512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759" y="1931218"/>
            <a:ext cx="123825" cy="14287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05679F1-8633-DB36-DE08-EEACA12C07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580" y="2161646"/>
            <a:ext cx="7105650" cy="346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8353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 </a:t>
            </a:r>
            <a:r>
              <a:rPr lang="ko-KR" altLang="en-US" sz="31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데이터 분석을 위한 </a:t>
            </a:r>
            <a:r>
              <a:rPr lang="ko-KR" altLang="en-US" sz="3100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판다스</a:t>
            </a:r>
            <a:r>
              <a:rPr lang="en-US" altLang="ko-KR" sz="31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: 92</a:t>
            </a:r>
            <a:r>
              <a:rPr lang="ko-KR" altLang="en-US" sz="31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개의 예제 모음</a:t>
            </a:r>
            <a:endParaRPr lang="ko-KR" altLang="en-US" sz="31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데이터 분석을 위한 </a:t>
            </a:r>
            <a:r>
              <a:rPr lang="ko-KR" altLang="en-US" sz="1800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판다스</a:t>
            </a:r>
            <a:r>
              <a:rPr lang="en-US" altLang="ko-KR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: 92</a:t>
            </a:r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개의 예제 모음</a:t>
            </a:r>
            <a:endParaRPr lang="en-US" altLang="ko-KR" sz="18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  <a:p>
            <a:endParaRPr lang="en-US" altLang="ko-KR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  <a:p>
            <a:endParaRPr lang="en-US" altLang="ko-KR" sz="18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  <a:p>
            <a:pPr marL="0" indent="0">
              <a:buNone/>
            </a:pPr>
            <a:endParaRPr lang="en-US" altLang="ko-KR" sz="18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  <a:p>
            <a:pPr marL="0" indent="0">
              <a:buNone/>
            </a:pPr>
            <a:endParaRPr lang="ko-KR" altLang="en-US" sz="18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  <a:p>
            <a:pPr lvl="1"/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판다스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(pandas)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는 데이터 분석과 관련된 다양한 기능을 제공하는 파이썬 라이브러리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데이터를 쉽게 조작하고 다룰 수 있도록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도와주기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때문에 딥러닝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머신 러닝을 공부하면 반드시 함께 배우게 됨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판다스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매뉴얼과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판다스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웹 사이트의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Cheat Sheet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등을 조합해 가장 많이 쓰는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판다스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함수를 모았음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실전에서 바로 써먹는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92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개의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판다스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공식을 확인해 보자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!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943E5E3-A0F8-E35D-2749-473EE75068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973" y="1949426"/>
            <a:ext cx="3219450" cy="107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6907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E </a:t>
            </a:r>
            <a:r>
              <a:rPr lang="ko-KR" altLang="en-US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행과 열 추출하기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행과 열 추출하기</a:t>
            </a:r>
          </a:p>
          <a:p>
            <a:pPr marL="334963" lvl="1" indent="0">
              <a:buNone/>
            </a:pPr>
            <a:r>
              <a:rPr lang="en-US" altLang="ko-KR" b="1" dirty="0">
                <a:latin typeface="KoPub돋움체_Pro Light" pitchFamily="18" charset="-127"/>
                <a:ea typeface="KoPub돋움체_Pro Light" pitchFamily="18" charset="-127"/>
              </a:rPr>
              <a:t>    29. </a:t>
            </a:r>
            <a:r>
              <a:rPr lang="ko-KR" altLang="en-US" b="1" dirty="0">
                <a:latin typeface="KoPub돋움체_Pro Light" pitchFamily="18" charset="-127"/>
                <a:ea typeface="KoPub돋움체_Pro Light" pitchFamily="18" charset="-127"/>
              </a:rPr>
              <a:t>인덱스로 특정 행과 열 가져오기</a:t>
            </a:r>
            <a:endParaRPr lang="en-US" altLang="ko-KR" b="1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2FEA17D-30A3-837F-5C13-692DD64512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759" y="1931218"/>
            <a:ext cx="123825" cy="14287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A09A968-B1BC-97E5-1F71-951B946782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584" y="2161646"/>
            <a:ext cx="7134225" cy="302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38491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E </a:t>
            </a:r>
            <a:r>
              <a:rPr lang="ko-KR" altLang="en-US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행과 열 추출하기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행과 열 추출하기</a:t>
            </a:r>
          </a:p>
          <a:p>
            <a:pPr marL="334963" lvl="1" indent="0">
              <a:buNone/>
            </a:pPr>
            <a:r>
              <a:rPr lang="en-US" altLang="ko-KR" b="1" dirty="0">
                <a:latin typeface="KoPub돋움체_Pro Light" pitchFamily="18" charset="-127"/>
                <a:ea typeface="KoPub돋움체_Pro Light" pitchFamily="18" charset="-127"/>
              </a:rPr>
              <a:t>    30. </a:t>
            </a:r>
            <a:r>
              <a:rPr lang="ko-KR" altLang="en-US" b="1" dirty="0">
                <a:latin typeface="KoPub돋움체_Pro Light" pitchFamily="18" charset="-127"/>
                <a:ea typeface="KoPub돋움체_Pro Light" pitchFamily="18" charset="-127"/>
              </a:rPr>
              <a:t>특정 열에서 조건을 만족하는 행과 열 가져오기</a:t>
            </a:r>
            <a:endParaRPr lang="en-US" altLang="ko-KR" b="1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2FEA17D-30A3-837F-5C13-692DD64512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759" y="1931218"/>
            <a:ext cx="123825" cy="14287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C7E16DA-3677-5B44-B7D9-925CEC0957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004" y="2184654"/>
            <a:ext cx="7124700" cy="294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55929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E </a:t>
            </a:r>
            <a:r>
              <a:rPr lang="ko-KR" altLang="en-US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행과 열 추출하기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행과 열 추출하기</a:t>
            </a:r>
          </a:p>
          <a:p>
            <a:pPr marL="334963" lvl="1" indent="0">
              <a:buNone/>
            </a:pPr>
            <a:r>
              <a:rPr lang="en-US" altLang="ko-KR" b="1" dirty="0">
                <a:latin typeface="KoPub돋움체_Pro Light" pitchFamily="18" charset="-127"/>
                <a:ea typeface="KoPub돋움체_Pro Light" pitchFamily="18" charset="-127"/>
              </a:rPr>
              <a:t>    31. </a:t>
            </a:r>
            <a:r>
              <a:rPr lang="ko-KR" altLang="en-US" b="1" dirty="0">
                <a:latin typeface="KoPub돋움체_Pro Light" pitchFamily="18" charset="-127"/>
                <a:ea typeface="KoPub돋움체_Pro Light" pitchFamily="18" charset="-127"/>
              </a:rPr>
              <a:t>인덱스를 이용해 특정 조건을 만족하는 값 불러오기</a:t>
            </a:r>
            <a:endParaRPr lang="en-US" altLang="ko-KR" b="1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2FEA17D-30A3-837F-5C13-692DD64512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759" y="1931218"/>
            <a:ext cx="123825" cy="14287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D25AAE4-595A-9AB1-D40B-2D52E87322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492" y="2161646"/>
            <a:ext cx="7115175" cy="191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27061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9D7BC1C-BEF1-FE43-BAF8-AEC9A285889D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9" name="제목 8">
            <a:extLst>
              <a:ext uri="{FF2B5EF4-FFF2-40B4-BE49-F238E27FC236}">
                <a16:creationId xmlns:a16="http://schemas.microsoft.com/office/drawing/2014/main" id="{18896CAC-438E-47B8-B473-3418742DE5AB}"/>
              </a:ext>
            </a:extLst>
          </p:cNvPr>
          <p:cNvSpPr txBox="1">
            <a:spLocks/>
          </p:cNvSpPr>
          <p:nvPr/>
        </p:nvSpPr>
        <p:spPr>
          <a:xfrm>
            <a:off x="531274" y="2564895"/>
            <a:ext cx="8081453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2600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F </a:t>
            </a:r>
            <a:r>
              <a:rPr lang="ko-KR" altLang="en-US" sz="2600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중복 데이터 다루기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6627C8A1-E6A3-4CA5-9654-EC4320537084}"/>
              </a:ext>
            </a:extLst>
          </p:cNvPr>
          <p:cNvCxnSpPr>
            <a:cxnSpLocks/>
          </p:cNvCxnSpPr>
          <p:nvPr/>
        </p:nvCxnSpPr>
        <p:spPr>
          <a:xfrm>
            <a:off x="1882066" y="3405791"/>
            <a:ext cx="5459767" cy="10515"/>
          </a:xfrm>
          <a:prstGeom prst="line">
            <a:avLst/>
          </a:prstGeom>
          <a:ln w="57150">
            <a:solidFill>
              <a:srgbClr val="E063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126726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F </a:t>
            </a:r>
            <a:r>
              <a:rPr lang="ko-KR" altLang="en-US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중복 데이터 다루기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중복 데이터 다루기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6DC2486-712B-8391-46B2-DD775646DC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973" y="1873611"/>
            <a:ext cx="7115175" cy="2924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49867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F </a:t>
            </a:r>
            <a:r>
              <a:rPr lang="ko-KR" altLang="en-US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중복 데이터 다루기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중복 데이터 다루기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E227A13-43BF-05B8-4808-131B751C16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175" y="1873611"/>
            <a:ext cx="7105650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1468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F </a:t>
            </a:r>
            <a:r>
              <a:rPr lang="ko-KR" altLang="en-US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중복 데이터 다루기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중복 데이터 다루기</a:t>
            </a:r>
          </a:p>
          <a:p>
            <a:pPr marL="334963" lvl="1" indent="0">
              <a:buNone/>
            </a:pPr>
            <a:r>
              <a:rPr lang="en-US" altLang="ko-KR" b="1" dirty="0">
                <a:latin typeface="KoPub돋움체_Pro Light" pitchFamily="18" charset="-127"/>
                <a:ea typeface="KoPub돋움체_Pro Light" pitchFamily="18" charset="-127"/>
              </a:rPr>
              <a:t>    32. </a:t>
            </a:r>
            <a:r>
              <a:rPr lang="ko-KR" altLang="en-US" b="1" dirty="0">
                <a:latin typeface="KoPub돋움체_Pro Light" pitchFamily="18" charset="-127"/>
                <a:ea typeface="KoPub돋움체_Pro Light" pitchFamily="18" charset="-127"/>
              </a:rPr>
              <a:t>특정 열에 어떤 값이 몇 개 들어 있는지 알아보기 </a:t>
            </a:r>
            <a:endParaRPr lang="en-US" altLang="ko-KR" b="1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2FEA17D-30A3-837F-5C13-692DD64512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759" y="1931218"/>
            <a:ext cx="123825" cy="14287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3C9EC1C-FD63-3AA0-0793-FF04A817C8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580" y="2161646"/>
            <a:ext cx="7124700" cy="3133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54685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F </a:t>
            </a:r>
            <a:r>
              <a:rPr lang="ko-KR" altLang="en-US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중복 데이터 다루기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중복 데이터 다루기</a:t>
            </a:r>
          </a:p>
          <a:p>
            <a:pPr marL="334963" lvl="1" indent="0">
              <a:buNone/>
            </a:pPr>
            <a:r>
              <a:rPr lang="en-US" altLang="ko-KR" b="1" dirty="0">
                <a:latin typeface="KoPub돋움체_Pro Light" pitchFamily="18" charset="-127"/>
                <a:ea typeface="KoPub돋움체_Pro Light" pitchFamily="18" charset="-127"/>
              </a:rPr>
              <a:t>    33. </a:t>
            </a:r>
            <a:r>
              <a:rPr lang="ko-KR" altLang="en-US" b="1" dirty="0">
                <a:latin typeface="KoPub돋움체_Pro Light" pitchFamily="18" charset="-127"/>
                <a:ea typeface="KoPub돋움체_Pro Light" pitchFamily="18" charset="-127"/>
              </a:rPr>
              <a:t>데이터 프레임의 행이 몇 개인지 세어 보기</a:t>
            </a:r>
            <a:endParaRPr lang="en-US" altLang="ko-KR" b="1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2FEA17D-30A3-837F-5C13-692DD64512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759" y="1931218"/>
            <a:ext cx="123825" cy="14287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D9D9FE4-36D9-8C3C-E7C5-545725F9FF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934" y="2205607"/>
            <a:ext cx="7105650" cy="189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96015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F </a:t>
            </a:r>
            <a:r>
              <a:rPr lang="ko-KR" altLang="en-US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중복 데이터 다루기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중복 데이터 다루기</a:t>
            </a:r>
          </a:p>
          <a:p>
            <a:pPr marL="334963" lvl="1" indent="0">
              <a:buNone/>
            </a:pPr>
            <a:r>
              <a:rPr lang="en-US" altLang="ko-KR" b="1" dirty="0">
                <a:latin typeface="KoPub돋움체_Pro Light" pitchFamily="18" charset="-127"/>
                <a:ea typeface="KoPub돋움체_Pro Light" pitchFamily="18" charset="-127"/>
              </a:rPr>
              <a:t>    34. </a:t>
            </a:r>
            <a:r>
              <a:rPr lang="ko-KR" altLang="en-US" b="1" dirty="0">
                <a:latin typeface="KoPub돋움체_Pro Light" pitchFamily="18" charset="-127"/>
                <a:ea typeface="KoPub돋움체_Pro Light" pitchFamily="18" charset="-127"/>
              </a:rPr>
              <a:t>데이터 프레임의 행과 열이 몇 개인지 세어 보기</a:t>
            </a:r>
            <a:endParaRPr lang="en-US" altLang="ko-KR" b="1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2FEA17D-30A3-837F-5C13-692DD64512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759" y="1931218"/>
            <a:ext cx="123825" cy="14287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E50A7A3-C4B6-60DD-145D-925027B13B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641" y="2191606"/>
            <a:ext cx="7086600" cy="191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9501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F </a:t>
            </a:r>
            <a:r>
              <a:rPr lang="ko-KR" altLang="en-US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중복 데이터 다루기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중복 데이터 다루기</a:t>
            </a:r>
          </a:p>
          <a:p>
            <a:pPr marL="334963" lvl="1" indent="0">
              <a:buNone/>
            </a:pPr>
            <a:r>
              <a:rPr lang="en-US" altLang="ko-KR" b="1" dirty="0">
                <a:latin typeface="KoPub돋움체_Pro Light" pitchFamily="18" charset="-127"/>
                <a:ea typeface="KoPub돋움체_Pro Light" pitchFamily="18" charset="-127"/>
              </a:rPr>
              <a:t>    35. </a:t>
            </a:r>
            <a:r>
              <a:rPr lang="ko-KR" altLang="en-US" b="1" dirty="0">
                <a:latin typeface="KoPub돋움체_Pro Light" pitchFamily="18" charset="-127"/>
                <a:ea typeface="KoPub돋움체_Pro Light" pitchFamily="18" charset="-127"/>
              </a:rPr>
              <a:t>특정 열에 유니크한 값이 몇 개인지 세어 보기</a:t>
            </a:r>
            <a:endParaRPr lang="en-US" altLang="ko-KR" b="1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2FEA17D-30A3-837F-5C13-692DD64512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759" y="1931218"/>
            <a:ext cx="123825" cy="14287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F9E8F05-C235-EFDB-6265-E34C017951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541" y="2184654"/>
            <a:ext cx="7124700" cy="1933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4040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9D7BC1C-BEF1-FE43-BAF8-AEC9A285889D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9" name="제목 8">
            <a:extLst>
              <a:ext uri="{FF2B5EF4-FFF2-40B4-BE49-F238E27FC236}">
                <a16:creationId xmlns:a16="http://schemas.microsoft.com/office/drawing/2014/main" id="{18896CAC-438E-47B8-B473-3418742DE5AB}"/>
              </a:ext>
            </a:extLst>
          </p:cNvPr>
          <p:cNvSpPr txBox="1">
            <a:spLocks/>
          </p:cNvSpPr>
          <p:nvPr/>
        </p:nvSpPr>
        <p:spPr>
          <a:xfrm>
            <a:off x="531274" y="2564895"/>
            <a:ext cx="8081453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2600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A </a:t>
            </a:r>
            <a:r>
              <a:rPr lang="ko-KR" altLang="en-US" sz="2600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데이터 만들기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6627C8A1-E6A3-4CA5-9654-EC4320537084}"/>
              </a:ext>
            </a:extLst>
          </p:cNvPr>
          <p:cNvCxnSpPr>
            <a:cxnSpLocks/>
          </p:cNvCxnSpPr>
          <p:nvPr/>
        </p:nvCxnSpPr>
        <p:spPr>
          <a:xfrm>
            <a:off x="1882066" y="3405791"/>
            <a:ext cx="5459767" cy="10515"/>
          </a:xfrm>
          <a:prstGeom prst="line">
            <a:avLst/>
          </a:prstGeom>
          <a:ln w="57150">
            <a:solidFill>
              <a:srgbClr val="E063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757845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F </a:t>
            </a:r>
            <a:r>
              <a:rPr lang="ko-KR" altLang="en-US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중복 데이터 다루기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중복 데이터 다루기</a:t>
            </a:r>
          </a:p>
          <a:p>
            <a:pPr marL="334963" lvl="1" indent="0">
              <a:buNone/>
            </a:pPr>
            <a:r>
              <a:rPr lang="en-US" altLang="ko-KR" b="1" dirty="0">
                <a:latin typeface="KoPub돋움체_Pro Light" pitchFamily="18" charset="-127"/>
                <a:ea typeface="KoPub돋움체_Pro Light" pitchFamily="18" charset="-127"/>
              </a:rPr>
              <a:t>    36. </a:t>
            </a:r>
            <a:r>
              <a:rPr lang="ko-KR" altLang="en-US" b="1" dirty="0">
                <a:latin typeface="KoPub돋움체_Pro Light" pitchFamily="18" charset="-127"/>
                <a:ea typeface="KoPub돋움체_Pro Light" pitchFamily="18" charset="-127"/>
              </a:rPr>
              <a:t>데이터 프레임의 형태 한눈에 보기</a:t>
            </a:r>
            <a:endParaRPr lang="en-US" altLang="ko-KR" b="1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2FEA17D-30A3-837F-5C13-692DD64512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759" y="1931218"/>
            <a:ext cx="123825" cy="14287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194CABD-09D3-2A79-161A-6860EB1608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580" y="2161646"/>
            <a:ext cx="7096125" cy="762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BDAD1E8-113E-AB7D-BCFE-86F602DDBF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691" y="3011415"/>
            <a:ext cx="7067550" cy="300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05334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F </a:t>
            </a:r>
            <a:r>
              <a:rPr lang="ko-KR" altLang="en-US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중복 데이터 다루기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중복 데이터 다루기</a:t>
            </a:r>
          </a:p>
          <a:p>
            <a:pPr marL="334963" lvl="1" indent="0">
              <a:buNone/>
            </a:pPr>
            <a:r>
              <a:rPr lang="en-US" altLang="ko-KR" b="1" dirty="0">
                <a:latin typeface="KoPub돋움체_Pro Light" pitchFamily="18" charset="-127"/>
                <a:ea typeface="KoPub돋움체_Pro Light" pitchFamily="18" charset="-127"/>
              </a:rPr>
              <a:t>    37. </a:t>
            </a:r>
            <a:r>
              <a:rPr lang="ko-KR" altLang="en-US" b="1" dirty="0">
                <a:latin typeface="KoPub돋움체_Pro Light" pitchFamily="18" charset="-127"/>
                <a:ea typeface="KoPub돋움체_Pro Light" pitchFamily="18" charset="-127"/>
              </a:rPr>
              <a:t>중복된 값 제거하기</a:t>
            </a:r>
            <a:endParaRPr lang="en-US" altLang="ko-KR" b="1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2FEA17D-30A3-837F-5C13-692DD64512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759" y="1931218"/>
            <a:ext cx="123825" cy="14287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B8B0489-6B10-F4B1-7EFA-9C02E1F5F8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345" y="2184654"/>
            <a:ext cx="7077075" cy="3114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72135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9D7BC1C-BEF1-FE43-BAF8-AEC9A285889D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9" name="제목 8">
            <a:extLst>
              <a:ext uri="{FF2B5EF4-FFF2-40B4-BE49-F238E27FC236}">
                <a16:creationId xmlns:a16="http://schemas.microsoft.com/office/drawing/2014/main" id="{18896CAC-438E-47B8-B473-3418742DE5AB}"/>
              </a:ext>
            </a:extLst>
          </p:cNvPr>
          <p:cNvSpPr txBox="1">
            <a:spLocks/>
          </p:cNvSpPr>
          <p:nvPr/>
        </p:nvSpPr>
        <p:spPr>
          <a:xfrm>
            <a:off x="531274" y="2564895"/>
            <a:ext cx="8081453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2600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G </a:t>
            </a:r>
            <a:r>
              <a:rPr lang="ko-KR" altLang="en-US" sz="2600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데이터 파악하기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6627C8A1-E6A3-4CA5-9654-EC4320537084}"/>
              </a:ext>
            </a:extLst>
          </p:cNvPr>
          <p:cNvCxnSpPr>
            <a:cxnSpLocks/>
          </p:cNvCxnSpPr>
          <p:nvPr/>
        </p:nvCxnSpPr>
        <p:spPr>
          <a:xfrm>
            <a:off x="1882066" y="3405791"/>
            <a:ext cx="5459767" cy="10515"/>
          </a:xfrm>
          <a:prstGeom prst="line">
            <a:avLst/>
          </a:prstGeom>
          <a:ln w="57150">
            <a:solidFill>
              <a:srgbClr val="E063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02220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G </a:t>
            </a:r>
            <a:r>
              <a:rPr lang="ko-KR" altLang="en-US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데이터 파악하기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데이터 파악하기</a:t>
            </a:r>
          </a:p>
          <a:p>
            <a:pPr marL="334963" lvl="1" indent="0">
              <a:buNone/>
            </a:pPr>
            <a:r>
              <a:rPr lang="en-US" altLang="ko-KR" b="1" dirty="0">
                <a:latin typeface="KoPub돋움체_Pro Light" pitchFamily="18" charset="-127"/>
                <a:ea typeface="KoPub돋움체_Pro Light" pitchFamily="18" charset="-127"/>
              </a:rPr>
              <a:t>    38. </a:t>
            </a:r>
            <a:r>
              <a:rPr lang="ko-KR" altLang="en-US" b="1" dirty="0">
                <a:latin typeface="KoPub돋움체_Pro Light" pitchFamily="18" charset="-127"/>
                <a:ea typeface="KoPub돋움체_Pro Light" pitchFamily="18" charset="-127"/>
              </a:rPr>
              <a:t>각 열의 합 보기</a:t>
            </a:r>
            <a:endParaRPr lang="en-US" altLang="ko-KR" b="1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2FEA17D-30A3-837F-5C13-692DD64512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759" y="1931218"/>
            <a:ext cx="123825" cy="14287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AE73550-A94A-E0A3-77DE-FCBAFE8F7B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998" y="2161646"/>
            <a:ext cx="7086600" cy="267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31412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G </a:t>
            </a:r>
            <a:r>
              <a:rPr lang="ko-KR" altLang="en-US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데이터 파악하기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데이터 파악하기</a:t>
            </a:r>
          </a:p>
          <a:p>
            <a:pPr marL="334963" lvl="1" indent="0">
              <a:buNone/>
            </a:pPr>
            <a:r>
              <a:rPr lang="en-US" altLang="ko-KR" b="1" dirty="0">
                <a:latin typeface="KoPub돋움체_Pro Light" pitchFamily="18" charset="-127"/>
                <a:ea typeface="KoPub돋움체_Pro Light" pitchFamily="18" charset="-127"/>
              </a:rPr>
              <a:t>    39. </a:t>
            </a:r>
            <a:r>
              <a:rPr lang="ko-KR" altLang="en-US" b="1" dirty="0">
                <a:latin typeface="KoPub돋움체_Pro Light" pitchFamily="18" charset="-127"/>
                <a:ea typeface="KoPub돋움체_Pro Light" pitchFamily="18" charset="-127"/>
              </a:rPr>
              <a:t>각 열의 값이 모두 몇 개인지 보기</a:t>
            </a:r>
            <a:endParaRPr lang="en-US" altLang="ko-KR" b="1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2FEA17D-30A3-837F-5C13-692DD64512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759" y="1931218"/>
            <a:ext cx="123825" cy="14287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AB69338-9442-AF15-7216-055E828DDF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584" y="2184654"/>
            <a:ext cx="7153275" cy="280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28445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G </a:t>
            </a:r>
            <a:r>
              <a:rPr lang="ko-KR" altLang="en-US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데이터 파악하기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데이터 파악하기</a:t>
            </a:r>
          </a:p>
          <a:p>
            <a:pPr marL="334963" lvl="1" indent="0">
              <a:buNone/>
            </a:pPr>
            <a:r>
              <a:rPr lang="en-US" altLang="ko-KR" b="1" dirty="0">
                <a:latin typeface="KoPub돋움체_Pro Light" pitchFamily="18" charset="-127"/>
                <a:ea typeface="KoPub돋움체_Pro Light" pitchFamily="18" charset="-127"/>
              </a:rPr>
              <a:t>    40. </a:t>
            </a:r>
            <a:r>
              <a:rPr lang="ko-KR" altLang="en-US" b="1" dirty="0">
                <a:latin typeface="KoPub돋움체_Pro Light" pitchFamily="18" charset="-127"/>
                <a:ea typeface="KoPub돋움체_Pro Light" pitchFamily="18" charset="-127"/>
              </a:rPr>
              <a:t>각 열의 중간 값 보기</a:t>
            </a:r>
            <a:endParaRPr lang="en-US" altLang="ko-KR" b="1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2FEA17D-30A3-837F-5C13-692DD64512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759" y="1931218"/>
            <a:ext cx="123825" cy="14287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1E46D38-BB5D-2B3E-C4B4-80EB02399C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584" y="2184654"/>
            <a:ext cx="7115175" cy="280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74899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G </a:t>
            </a:r>
            <a:r>
              <a:rPr lang="ko-KR" altLang="en-US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데이터 파악하기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데이터 파악하기</a:t>
            </a:r>
          </a:p>
          <a:p>
            <a:pPr marL="334963" lvl="1" indent="0">
              <a:buNone/>
            </a:pPr>
            <a:r>
              <a:rPr lang="en-US" altLang="ko-KR" b="1" dirty="0">
                <a:latin typeface="KoPub돋움체_Pro Light" pitchFamily="18" charset="-127"/>
                <a:ea typeface="KoPub돋움체_Pro Light" pitchFamily="18" charset="-127"/>
              </a:rPr>
              <a:t>    41. </a:t>
            </a:r>
            <a:r>
              <a:rPr lang="ko-KR" altLang="en-US" b="1" dirty="0">
                <a:latin typeface="KoPub돋움체_Pro Light" pitchFamily="18" charset="-127"/>
                <a:ea typeface="KoPub돋움체_Pro Light" pitchFamily="18" charset="-127"/>
              </a:rPr>
              <a:t>특정 열의 평균값 보기</a:t>
            </a:r>
            <a:endParaRPr lang="en-US" altLang="ko-KR" b="1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2FEA17D-30A3-837F-5C13-692DD64512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759" y="1931218"/>
            <a:ext cx="123825" cy="14287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0025587-E9E2-C5B4-BE35-1DE57ABF89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584" y="2184654"/>
            <a:ext cx="7105650" cy="187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97017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G </a:t>
            </a:r>
            <a:r>
              <a:rPr lang="ko-KR" altLang="en-US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데이터 파악하기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데이터 파악하기</a:t>
            </a:r>
          </a:p>
          <a:p>
            <a:pPr marL="334963" lvl="1" indent="0">
              <a:buNone/>
            </a:pPr>
            <a:r>
              <a:rPr lang="en-US" altLang="ko-KR" b="1" dirty="0">
                <a:latin typeface="KoPub돋움체_Pro Light" pitchFamily="18" charset="-127"/>
                <a:ea typeface="KoPub돋움체_Pro Light" pitchFamily="18" charset="-127"/>
              </a:rPr>
              <a:t>    42. </a:t>
            </a:r>
            <a:r>
              <a:rPr lang="ko-KR" altLang="en-US" b="1" dirty="0">
                <a:latin typeface="KoPub돋움체_Pro Light" pitchFamily="18" charset="-127"/>
                <a:ea typeface="KoPub돋움체_Pro Light" pitchFamily="18" charset="-127"/>
              </a:rPr>
              <a:t>각 열의 </a:t>
            </a:r>
            <a:r>
              <a:rPr lang="en-US" altLang="ko-KR" b="1" dirty="0">
                <a:latin typeface="KoPub돋움체_Pro Light" pitchFamily="18" charset="-127"/>
                <a:ea typeface="KoPub돋움체_Pro Light" pitchFamily="18" charset="-127"/>
              </a:rPr>
              <a:t>25%, 75%</a:t>
            </a:r>
            <a:r>
              <a:rPr lang="ko-KR" altLang="en-US" b="1" dirty="0">
                <a:latin typeface="KoPub돋움체_Pro Light" pitchFamily="18" charset="-127"/>
                <a:ea typeface="KoPub돋움체_Pro Light" pitchFamily="18" charset="-127"/>
              </a:rPr>
              <a:t>에 해당하는 수 보기</a:t>
            </a:r>
            <a:endParaRPr lang="en-US" altLang="ko-KR" b="1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2FEA17D-30A3-837F-5C13-692DD64512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759" y="1931218"/>
            <a:ext cx="123825" cy="14287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F274899-3B0F-2C04-41ED-B35E20D178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641" y="2197317"/>
            <a:ext cx="7086600" cy="235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91652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G </a:t>
            </a:r>
            <a:r>
              <a:rPr lang="ko-KR" altLang="en-US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데이터 파악하기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데이터 파악하기</a:t>
            </a:r>
          </a:p>
          <a:p>
            <a:pPr marL="334963" lvl="1" indent="0">
              <a:buNone/>
            </a:pPr>
            <a:r>
              <a:rPr lang="en-US" altLang="ko-KR" b="1" dirty="0">
                <a:latin typeface="KoPub돋움체_Pro Light" pitchFamily="18" charset="-127"/>
                <a:ea typeface="KoPub돋움체_Pro Light" pitchFamily="18" charset="-127"/>
              </a:rPr>
              <a:t>    43. </a:t>
            </a:r>
            <a:r>
              <a:rPr lang="ko-KR" altLang="en-US" b="1" dirty="0">
                <a:latin typeface="KoPub돋움체_Pro Light" pitchFamily="18" charset="-127"/>
                <a:ea typeface="KoPub돋움체_Pro Light" pitchFamily="18" charset="-127"/>
              </a:rPr>
              <a:t>각 열의 최솟값 보기</a:t>
            </a:r>
            <a:endParaRPr lang="en-US" altLang="ko-KR" b="1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2FEA17D-30A3-837F-5C13-692DD64512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759" y="1931218"/>
            <a:ext cx="123825" cy="14287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FD89246-EC16-7510-62A1-EBD8DB0A32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376" y="2161646"/>
            <a:ext cx="7096125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23179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G </a:t>
            </a:r>
            <a:r>
              <a:rPr lang="ko-KR" altLang="en-US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데이터 파악하기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데이터 파악하기</a:t>
            </a:r>
          </a:p>
          <a:p>
            <a:pPr marL="334963" lvl="1" indent="0">
              <a:buNone/>
            </a:pPr>
            <a:r>
              <a:rPr lang="en-US" altLang="ko-KR" b="1" dirty="0">
                <a:latin typeface="KoPub돋움체_Pro Light" pitchFamily="18" charset="-127"/>
                <a:ea typeface="KoPub돋움체_Pro Light" pitchFamily="18" charset="-127"/>
              </a:rPr>
              <a:t>    44. </a:t>
            </a:r>
            <a:r>
              <a:rPr lang="ko-KR" altLang="en-US" b="1" dirty="0">
                <a:latin typeface="KoPub돋움체_Pro Light" pitchFamily="18" charset="-127"/>
                <a:ea typeface="KoPub돋움체_Pro Light" pitchFamily="18" charset="-127"/>
              </a:rPr>
              <a:t>각 열의 최댓값 보기</a:t>
            </a:r>
            <a:endParaRPr lang="en-US" altLang="ko-KR" b="1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2FEA17D-30A3-837F-5C13-692DD64512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759" y="1931218"/>
            <a:ext cx="123825" cy="14287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E53DD94-C1AC-E574-AE1E-C6FC6849F9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641" y="2136414"/>
            <a:ext cx="7086600" cy="284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0329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A </a:t>
            </a:r>
            <a:r>
              <a:rPr lang="ko-KR" altLang="en-US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데이터 만들기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데이터 만들기</a:t>
            </a:r>
          </a:p>
          <a:p>
            <a:pPr marL="334963" lvl="1" indent="0">
              <a:buNone/>
            </a:pP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    </a:t>
            </a:r>
            <a:r>
              <a:rPr lang="en-US" altLang="ko-KR" b="1" dirty="0">
                <a:latin typeface="KoPub돋움체_Pro Light" pitchFamily="18" charset="-127"/>
                <a:ea typeface="KoPub돋움체_Pro Light" pitchFamily="18" charset="-127"/>
              </a:rPr>
              <a:t>1. </a:t>
            </a:r>
            <a:r>
              <a:rPr lang="ko-KR" altLang="en-US" b="1" dirty="0" err="1">
                <a:latin typeface="KoPub돋움체_Pro Light" pitchFamily="18" charset="-127"/>
                <a:ea typeface="KoPub돋움체_Pro Light" pitchFamily="18" charset="-127"/>
              </a:rPr>
              <a:t>판다스</a:t>
            </a:r>
            <a:r>
              <a:rPr lang="ko-KR" altLang="en-US" b="1" dirty="0">
                <a:latin typeface="KoPub돋움체_Pro Light" pitchFamily="18" charset="-127"/>
                <a:ea typeface="KoPub돋움체_Pro Light" pitchFamily="18" charset="-127"/>
              </a:rPr>
              <a:t> 라이브러리 불러오기</a:t>
            </a:r>
            <a:endParaRPr lang="en-US" altLang="ko-KR" b="1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2FEA17D-30A3-837F-5C13-692DD64512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759" y="1931218"/>
            <a:ext cx="123825" cy="14287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52B07E8-BD54-AC12-54F4-F96F99C6B3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691" y="2184654"/>
            <a:ext cx="7067550" cy="79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67029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G </a:t>
            </a:r>
            <a:r>
              <a:rPr lang="ko-KR" altLang="en-US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데이터 파악하기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데이터 파악하기</a:t>
            </a:r>
          </a:p>
          <a:p>
            <a:pPr marL="334963" lvl="1" indent="0">
              <a:buNone/>
            </a:pPr>
            <a:r>
              <a:rPr lang="en-US" altLang="ko-KR" b="1" dirty="0">
                <a:latin typeface="KoPub돋움체_Pro Light" pitchFamily="18" charset="-127"/>
                <a:ea typeface="KoPub돋움체_Pro Light" pitchFamily="18" charset="-127"/>
              </a:rPr>
              <a:t>    45. </a:t>
            </a:r>
            <a:r>
              <a:rPr lang="ko-KR" altLang="en-US" b="1" dirty="0">
                <a:latin typeface="KoPub돋움체_Pro Light" pitchFamily="18" charset="-127"/>
                <a:ea typeface="KoPub돋움체_Pro Light" pitchFamily="18" charset="-127"/>
              </a:rPr>
              <a:t>각 열의 표준편차 보기</a:t>
            </a:r>
            <a:endParaRPr lang="en-US" altLang="ko-KR" b="1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2FEA17D-30A3-837F-5C13-692DD64512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759" y="1931218"/>
            <a:ext cx="123825" cy="14287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5A5E757-DC52-2DD6-4725-508ADBA839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584" y="2161646"/>
            <a:ext cx="7086600" cy="280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62040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G </a:t>
            </a:r>
            <a:r>
              <a:rPr lang="ko-KR" altLang="en-US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데이터 파악하기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데이터 파악하기</a:t>
            </a:r>
          </a:p>
          <a:p>
            <a:pPr marL="334963" lvl="1" indent="0">
              <a:buNone/>
            </a:pPr>
            <a:r>
              <a:rPr lang="en-US" altLang="ko-KR" b="1" dirty="0">
                <a:latin typeface="KoPub돋움체_Pro Light" pitchFamily="18" charset="-127"/>
                <a:ea typeface="KoPub돋움체_Pro Light" pitchFamily="18" charset="-127"/>
              </a:rPr>
              <a:t>    46. </a:t>
            </a:r>
            <a:r>
              <a:rPr lang="ko-KR" altLang="en-US" b="1" dirty="0">
                <a:latin typeface="KoPub돋움체_Pro Light" pitchFamily="18" charset="-127"/>
                <a:ea typeface="KoPub돋움체_Pro Light" pitchFamily="18" charset="-127"/>
              </a:rPr>
              <a:t>데이터 프레임 각 값에 일괄 함수 적용하기</a:t>
            </a:r>
            <a:endParaRPr lang="en-US" altLang="ko-KR" b="1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2FEA17D-30A3-837F-5C13-692DD64512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759" y="1931218"/>
            <a:ext cx="123825" cy="14287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946FE5C-28E5-152B-E39E-E8694A3E48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691" y="2161646"/>
            <a:ext cx="7067550" cy="107632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F865DC8-452B-247E-6862-27E9FCCAE3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878" y="3346998"/>
            <a:ext cx="7115175" cy="223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43488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9D7BC1C-BEF1-FE43-BAF8-AEC9A285889D}" type="slidenum">
              <a:rPr lang="en-US" smtClean="0"/>
              <a:pPr/>
              <a:t>62</a:t>
            </a:fld>
            <a:endParaRPr lang="en-US" dirty="0"/>
          </a:p>
        </p:txBody>
      </p:sp>
      <p:sp>
        <p:nvSpPr>
          <p:cNvPr id="9" name="제목 8">
            <a:extLst>
              <a:ext uri="{FF2B5EF4-FFF2-40B4-BE49-F238E27FC236}">
                <a16:creationId xmlns:a16="http://schemas.microsoft.com/office/drawing/2014/main" id="{18896CAC-438E-47B8-B473-3418742DE5AB}"/>
              </a:ext>
            </a:extLst>
          </p:cNvPr>
          <p:cNvSpPr txBox="1">
            <a:spLocks/>
          </p:cNvSpPr>
          <p:nvPr/>
        </p:nvSpPr>
        <p:spPr>
          <a:xfrm>
            <a:off x="531274" y="2564895"/>
            <a:ext cx="8081453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2600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H </a:t>
            </a:r>
            <a:r>
              <a:rPr lang="ko-KR" altLang="en-US" sz="2600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결측치</a:t>
            </a:r>
            <a:r>
              <a:rPr lang="ko-KR" altLang="en-US" sz="2600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다루기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6627C8A1-E6A3-4CA5-9654-EC4320537084}"/>
              </a:ext>
            </a:extLst>
          </p:cNvPr>
          <p:cNvCxnSpPr>
            <a:cxnSpLocks/>
          </p:cNvCxnSpPr>
          <p:nvPr/>
        </p:nvCxnSpPr>
        <p:spPr>
          <a:xfrm>
            <a:off x="1882066" y="3405791"/>
            <a:ext cx="5459767" cy="10515"/>
          </a:xfrm>
          <a:prstGeom prst="line">
            <a:avLst/>
          </a:prstGeom>
          <a:ln w="57150">
            <a:solidFill>
              <a:srgbClr val="E063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399472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H </a:t>
            </a:r>
            <a:r>
              <a:rPr lang="ko-KR" altLang="en-US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결측치</a:t>
            </a:r>
            <a:r>
              <a:rPr lang="ko-KR" altLang="en-US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다루기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결측치</a:t>
            </a:r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다루기</a:t>
            </a:r>
          </a:p>
          <a:p>
            <a:pPr marL="334963" lvl="1" indent="0">
              <a:buNone/>
            </a:pPr>
            <a:r>
              <a:rPr lang="en-US" altLang="ko-KR" b="1" dirty="0">
                <a:latin typeface="KoPub돋움체_Pro Light" pitchFamily="18" charset="-127"/>
                <a:ea typeface="KoPub돋움체_Pro Light" pitchFamily="18" charset="-127"/>
              </a:rPr>
              <a:t>    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34FDE57-9F23-48ED-8BE1-C73E774C41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934" y="1841596"/>
            <a:ext cx="71247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1457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H </a:t>
            </a:r>
            <a:r>
              <a:rPr lang="ko-KR" altLang="en-US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결측치</a:t>
            </a:r>
            <a:r>
              <a:rPr lang="ko-KR" altLang="en-US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다루기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결측치</a:t>
            </a:r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다루기</a:t>
            </a:r>
          </a:p>
          <a:p>
            <a:pPr marL="334963" lvl="1" indent="0">
              <a:buNone/>
            </a:pPr>
            <a:r>
              <a:rPr lang="en-US" altLang="ko-KR" b="1" dirty="0">
                <a:latin typeface="KoPub돋움체_Pro Light" pitchFamily="18" charset="-127"/>
                <a:ea typeface="KoPub돋움체_Pro Light" pitchFamily="18" charset="-127"/>
              </a:rPr>
              <a:t>   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278978E-3DFE-8C34-3B45-CBD3821D28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984" y="1873611"/>
            <a:ext cx="7105650" cy="221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67617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H </a:t>
            </a:r>
            <a:r>
              <a:rPr lang="ko-KR" altLang="en-US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결측치</a:t>
            </a:r>
            <a:r>
              <a:rPr lang="ko-KR" altLang="en-US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다루기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결측치</a:t>
            </a:r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다루기</a:t>
            </a:r>
          </a:p>
          <a:p>
            <a:pPr marL="334963" lvl="1" indent="0">
              <a:buNone/>
            </a:pPr>
            <a:r>
              <a:rPr lang="en-US" altLang="ko-KR" b="1" dirty="0">
                <a:latin typeface="KoPub돋움체_Pro Light" pitchFamily="18" charset="-127"/>
                <a:ea typeface="KoPub돋움체_Pro Light" pitchFamily="18" charset="-127"/>
              </a:rPr>
              <a:t>    47. null </a:t>
            </a:r>
            <a:r>
              <a:rPr lang="ko-KR" altLang="en-US" b="1" dirty="0">
                <a:latin typeface="KoPub돋움체_Pro Light" pitchFamily="18" charset="-127"/>
                <a:ea typeface="KoPub돋움체_Pro Light" pitchFamily="18" charset="-127"/>
              </a:rPr>
              <a:t>값인지 확인하기</a:t>
            </a:r>
            <a:endParaRPr lang="en-US" altLang="ko-KR" b="1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2FEA17D-30A3-837F-5C13-692DD64512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759" y="1931218"/>
            <a:ext cx="123825" cy="14287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97C6B6D-0C85-1958-77E9-34327F1A6C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584" y="2161646"/>
            <a:ext cx="7124700" cy="3076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09119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H </a:t>
            </a:r>
            <a:r>
              <a:rPr lang="ko-KR" altLang="en-US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결측치</a:t>
            </a:r>
            <a:r>
              <a:rPr lang="ko-KR" altLang="en-US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다루기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결측치</a:t>
            </a:r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다루기</a:t>
            </a:r>
          </a:p>
          <a:p>
            <a:pPr marL="334963" lvl="1" indent="0">
              <a:buNone/>
            </a:pPr>
            <a:r>
              <a:rPr lang="en-US" altLang="ko-KR" b="1" dirty="0">
                <a:latin typeface="KoPub돋움체_Pro Light" pitchFamily="18" charset="-127"/>
                <a:ea typeface="KoPub돋움체_Pro Light" pitchFamily="18" charset="-127"/>
              </a:rPr>
              <a:t>    48. null </a:t>
            </a:r>
            <a:r>
              <a:rPr lang="ko-KR" altLang="en-US" b="1" dirty="0">
                <a:latin typeface="KoPub돋움체_Pro Light" pitchFamily="18" charset="-127"/>
                <a:ea typeface="KoPub돋움체_Pro Light" pitchFamily="18" charset="-127"/>
              </a:rPr>
              <a:t>값이 아닌지 확인하기</a:t>
            </a:r>
            <a:endParaRPr lang="en-US" altLang="ko-KR" b="1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2FEA17D-30A3-837F-5C13-692DD64512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759" y="1931218"/>
            <a:ext cx="123825" cy="14287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2991706-8788-1F72-C59C-31594FFF50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584" y="2184654"/>
            <a:ext cx="7162800" cy="3133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84154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H </a:t>
            </a:r>
            <a:r>
              <a:rPr lang="ko-KR" altLang="en-US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결측치</a:t>
            </a:r>
            <a:r>
              <a:rPr lang="ko-KR" altLang="en-US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다루기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결측치</a:t>
            </a:r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다루기</a:t>
            </a:r>
          </a:p>
          <a:p>
            <a:pPr marL="334963" lvl="1" indent="0">
              <a:buNone/>
            </a:pPr>
            <a:r>
              <a:rPr lang="en-US" altLang="ko-KR" b="1" dirty="0">
                <a:latin typeface="KoPub돋움체_Pro Light" pitchFamily="18" charset="-127"/>
                <a:ea typeface="KoPub돋움체_Pro Light" pitchFamily="18" charset="-127"/>
              </a:rPr>
              <a:t>    49. null </a:t>
            </a:r>
            <a:r>
              <a:rPr lang="ko-KR" altLang="en-US" b="1" dirty="0">
                <a:latin typeface="KoPub돋움체_Pro Light" pitchFamily="18" charset="-127"/>
                <a:ea typeface="KoPub돋움체_Pro Light" pitchFamily="18" charset="-127"/>
              </a:rPr>
              <a:t>값이 있는 행 삭제하기</a:t>
            </a:r>
            <a:endParaRPr lang="en-US" altLang="ko-KR" b="1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2FEA17D-30A3-837F-5C13-692DD64512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759" y="1931218"/>
            <a:ext cx="123825" cy="14287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D1E9077-BAF0-4ABA-1C8B-A87BE7BE61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194" y="2161646"/>
            <a:ext cx="7077075" cy="222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19294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H </a:t>
            </a:r>
            <a:r>
              <a:rPr lang="ko-KR" altLang="en-US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결측치</a:t>
            </a:r>
            <a:r>
              <a:rPr lang="ko-KR" altLang="en-US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다루기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결측치</a:t>
            </a:r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다루기</a:t>
            </a:r>
          </a:p>
          <a:p>
            <a:pPr marL="334963" lvl="1" indent="0">
              <a:buNone/>
            </a:pPr>
            <a:r>
              <a:rPr lang="en-US" altLang="ko-KR" b="1" dirty="0">
                <a:latin typeface="KoPub돋움체_Pro Light" pitchFamily="18" charset="-127"/>
                <a:ea typeface="KoPub돋움체_Pro Light" pitchFamily="18" charset="-127"/>
              </a:rPr>
              <a:t>    50. null </a:t>
            </a:r>
            <a:r>
              <a:rPr lang="ko-KR" altLang="en-US" b="1" dirty="0">
                <a:latin typeface="KoPub돋움체_Pro Light" pitchFamily="18" charset="-127"/>
                <a:ea typeface="KoPub돋움체_Pro Light" pitchFamily="18" charset="-127"/>
              </a:rPr>
              <a:t>값을 특정 값으로 대체하기</a:t>
            </a:r>
            <a:endParaRPr lang="en-US" altLang="ko-KR" b="1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2FEA17D-30A3-837F-5C13-692DD64512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759" y="1931218"/>
            <a:ext cx="123825" cy="14287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FD9CECD-DA46-EE8C-D0FD-41579AD81D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584" y="2184654"/>
            <a:ext cx="7124700" cy="3095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53732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H </a:t>
            </a:r>
            <a:r>
              <a:rPr lang="ko-KR" altLang="en-US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결측치</a:t>
            </a:r>
            <a:r>
              <a:rPr lang="ko-KR" altLang="en-US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다루기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결측치</a:t>
            </a:r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다루기</a:t>
            </a:r>
          </a:p>
          <a:p>
            <a:pPr marL="334963" lvl="1" indent="0">
              <a:buNone/>
            </a:pPr>
            <a:r>
              <a:rPr lang="en-US" altLang="ko-KR" b="1" dirty="0">
                <a:latin typeface="KoPub돋움체_Pro Light" pitchFamily="18" charset="-127"/>
                <a:ea typeface="KoPub돋움체_Pro Light" pitchFamily="18" charset="-127"/>
              </a:rPr>
              <a:t>    51. null </a:t>
            </a:r>
            <a:r>
              <a:rPr lang="ko-KR" altLang="en-US" b="1" dirty="0">
                <a:latin typeface="KoPub돋움체_Pro Light" pitchFamily="18" charset="-127"/>
                <a:ea typeface="KoPub돋움체_Pro Light" pitchFamily="18" charset="-127"/>
              </a:rPr>
              <a:t>값을 특정 계산 결과로 대체하기</a:t>
            </a:r>
            <a:endParaRPr lang="en-US" altLang="ko-KR" b="1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2FEA17D-30A3-837F-5C13-692DD64512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759" y="1931218"/>
            <a:ext cx="123825" cy="14287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6309268-3175-45BC-2516-B8EC54A901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584" y="2195947"/>
            <a:ext cx="7105650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8585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A </a:t>
            </a:r>
            <a:r>
              <a:rPr lang="ko-KR" altLang="en-US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데이터 만들기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데이터 만들기</a:t>
            </a:r>
          </a:p>
          <a:p>
            <a:pPr marL="334963" lvl="1" indent="0">
              <a:buNone/>
            </a:pP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    </a:t>
            </a:r>
            <a:r>
              <a:rPr lang="en-US" altLang="ko-KR" b="1" dirty="0">
                <a:latin typeface="KoPub돋움체_Pro Light" pitchFamily="18" charset="-127"/>
                <a:ea typeface="KoPub돋움체_Pro Light" pitchFamily="18" charset="-127"/>
              </a:rPr>
              <a:t>2. </a:t>
            </a:r>
            <a:r>
              <a:rPr lang="ko-KR" altLang="en-US" b="1" dirty="0">
                <a:latin typeface="KoPub돋움체_Pro Light" pitchFamily="18" charset="-127"/>
                <a:ea typeface="KoPub돋움체_Pro Light" pitchFamily="18" charset="-127"/>
              </a:rPr>
              <a:t>데이터 프레임 만들기</a:t>
            </a:r>
            <a:endParaRPr lang="en-US" altLang="ko-KR" b="1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2FEA17D-30A3-837F-5C13-692DD64512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759" y="1931218"/>
            <a:ext cx="123825" cy="14287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16CBA64-E5F3-6E37-AB82-C1AA2BDEE9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16" y="2184654"/>
            <a:ext cx="7096125" cy="2028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9444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H </a:t>
            </a:r>
            <a:r>
              <a:rPr lang="ko-KR" altLang="en-US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결측치</a:t>
            </a:r>
            <a:r>
              <a:rPr lang="ko-KR" altLang="en-US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다루기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결측치</a:t>
            </a:r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다루기</a:t>
            </a:r>
          </a:p>
          <a:p>
            <a:pPr marL="334963" lvl="1" indent="0">
              <a:buNone/>
            </a:pPr>
            <a:r>
              <a:rPr lang="en-US" altLang="ko-KR" b="1" dirty="0">
                <a:latin typeface="KoPub돋움체_Pro Light" pitchFamily="18" charset="-127"/>
                <a:ea typeface="KoPub돋움체_Pro Light" pitchFamily="18" charset="-127"/>
              </a:rPr>
              <a:t>    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AF1E1DD-5926-1F46-1172-79F8058FA6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016" y="1873611"/>
            <a:ext cx="7134225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43847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9D7BC1C-BEF1-FE43-BAF8-AEC9A285889D}" type="slidenum">
              <a:rPr lang="en-US" smtClean="0"/>
              <a:pPr/>
              <a:t>71</a:t>
            </a:fld>
            <a:endParaRPr lang="en-US" dirty="0"/>
          </a:p>
        </p:txBody>
      </p:sp>
      <p:sp>
        <p:nvSpPr>
          <p:cNvPr id="9" name="제목 8">
            <a:extLst>
              <a:ext uri="{FF2B5EF4-FFF2-40B4-BE49-F238E27FC236}">
                <a16:creationId xmlns:a16="http://schemas.microsoft.com/office/drawing/2014/main" id="{18896CAC-438E-47B8-B473-3418742DE5AB}"/>
              </a:ext>
            </a:extLst>
          </p:cNvPr>
          <p:cNvSpPr txBox="1">
            <a:spLocks/>
          </p:cNvSpPr>
          <p:nvPr/>
        </p:nvSpPr>
        <p:spPr>
          <a:xfrm>
            <a:off x="531274" y="2564895"/>
            <a:ext cx="8081453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2600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I </a:t>
            </a:r>
            <a:r>
              <a:rPr lang="ko-KR" altLang="en-US" sz="2600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새로운 열 만들기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6627C8A1-E6A3-4CA5-9654-EC4320537084}"/>
              </a:ext>
            </a:extLst>
          </p:cNvPr>
          <p:cNvCxnSpPr>
            <a:cxnSpLocks/>
          </p:cNvCxnSpPr>
          <p:nvPr/>
        </p:nvCxnSpPr>
        <p:spPr>
          <a:xfrm>
            <a:off x="1882066" y="3405791"/>
            <a:ext cx="5459767" cy="10515"/>
          </a:xfrm>
          <a:prstGeom prst="line">
            <a:avLst/>
          </a:prstGeom>
          <a:ln w="57150">
            <a:solidFill>
              <a:srgbClr val="E063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956283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I </a:t>
            </a:r>
            <a:r>
              <a:rPr lang="ko-KR" altLang="en-US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새로운 열 만들기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새로운 열 만들기</a:t>
            </a:r>
          </a:p>
          <a:p>
            <a:pPr marL="334963" lvl="1" indent="0">
              <a:buNone/>
            </a:pPr>
            <a:r>
              <a:rPr lang="en-US" altLang="ko-KR" b="1" dirty="0">
                <a:latin typeface="KoPub돋움체_Pro Light" pitchFamily="18" charset="-127"/>
                <a:ea typeface="KoPub돋움체_Pro Light" pitchFamily="18" charset="-127"/>
              </a:rPr>
              <a:t>    52. </a:t>
            </a:r>
            <a:r>
              <a:rPr lang="ko-KR" altLang="en-US" b="1" dirty="0">
                <a:latin typeface="KoPub돋움체_Pro Light" pitchFamily="18" charset="-127"/>
                <a:ea typeface="KoPub돋움체_Pro Light" pitchFamily="18" charset="-127"/>
              </a:rPr>
              <a:t>조건에 맞는 새 열 만들기</a:t>
            </a:r>
            <a:endParaRPr lang="en-US" altLang="ko-KR" b="1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2FEA17D-30A3-837F-5C13-692DD64512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759" y="1931218"/>
            <a:ext cx="123825" cy="14287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3828AA0-B9E6-8774-0310-C5DCC02833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580" y="2184654"/>
            <a:ext cx="7086600" cy="3114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16615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I </a:t>
            </a:r>
            <a:r>
              <a:rPr lang="ko-KR" altLang="en-US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새로운 열 만들기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새로운 열 만들기</a:t>
            </a:r>
          </a:p>
          <a:p>
            <a:pPr marL="334963" lvl="1" indent="0">
              <a:buNone/>
            </a:pPr>
            <a:r>
              <a:rPr lang="en-US" altLang="ko-KR" b="1" dirty="0">
                <a:latin typeface="KoPub돋움체_Pro Light" pitchFamily="18" charset="-127"/>
                <a:ea typeface="KoPub돋움체_Pro Light" pitchFamily="18" charset="-127"/>
              </a:rPr>
              <a:t>    53. assign()</a:t>
            </a:r>
            <a:r>
              <a:rPr lang="ko-KR" altLang="en-US" b="1" dirty="0">
                <a:latin typeface="KoPub돋움체_Pro Light" pitchFamily="18" charset="-127"/>
                <a:ea typeface="KoPub돋움체_Pro Light" pitchFamily="18" charset="-127"/>
              </a:rPr>
              <a:t>을 이용해 조건에 맞는 새 열 만들기</a:t>
            </a:r>
            <a:endParaRPr lang="en-US" altLang="ko-KR" b="1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2FEA17D-30A3-837F-5C13-692DD64512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759" y="1931218"/>
            <a:ext cx="123825" cy="14287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80245C9-E938-BC14-0559-0C60981E38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591" y="2196534"/>
            <a:ext cx="7105650" cy="337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94138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I </a:t>
            </a:r>
            <a:r>
              <a:rPr lang="ko-KR" altLang="en-US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새로운 열 만들기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새로운 열 만들기</a:t>
            </a:r>
          </a:p>
          <a:p>
            <a:pPr marL="334963" lvl="1" indent="0">
              <a:buNone/>
            </a:pPr>
            <a:r>
              <a:rPr lang="en-US" altLang="ko-KR" b="1" dirty="0">
                <a:latin typeface="KoPub돋움체_Pro Light" pitchFamily="18" charset="-127"/>
                <a:ea typeface="KoPub돋움체_Pro Light" pitchFamily="18" charset="-127"/>
              </a:rPr>
              <a:t>    54. </a:t>
            </a:r>
            <a:r>
              <a:rPr lang="ko-KR" altLang="en-US" b="1" dirty="0">
                <a:latin typeface="KoPub돋움체_Pro Light" pitchFamily="18" charset="-127"/>
                <a:ea typeface="KoPub돋움체_Pro Light" pitchFamily="18" charset="-127"/>
              </a:rPr>
              <a:t>숫자형 데이터를 구간으로 나누기 </a:t>
            </a:r>
          </a:p>
          <a:p>
            <a:pPr marL="334963" lvl="1" indent="0">
              <a:buNone/>
            </a:pPr>
            <a:endParaRPr lang="en-US" altLang="ko-KR" b="1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2FEA17D-30A3-837F-5C13-692DD64512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759" y="1931218"/>
            <a:ext cx="123825" cy="14287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34D523D-2809-F348-127B-09666CCF61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580" y="2208429"/>
            <a:ext cx="7105650" cy="104775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ECA8405-36F1-1FBB-2D84-1D6B9B3FBC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580" y="3312559"/>
            <a:ext cx="7105650" cy="224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14797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I </a:t>
            </a:r>
            <a:r>
              <a:rPr lang="ko-KR" altLang="en-US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새로운 열 만들기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새로운 열 만들기</a:t>
            </a:r>
          </a:p>
          <a:p>
            <a:pPr marL="334963" lvl="1" indent="0">
              <a:buNone/>
            </a:pPr>
            <a:r>
              <a:rPr lang="en-US" altLang="ko-KR" b="1" dirty="0">
                <a:latin typeface="KoPub돋움체_Pro Light" pitchFamily="18" charset="-127"/>
                <a:ea typeface="KoPub돋움체_Pro Light" pitchFamily="18" charset="-127"/>
              </a:rPr>
              <a:t>    55. </a:t>
            </a:r>
            <a:r>
              <a:rPr lang="ko-KR" altLang="en-US" b="1" dirty="0">
                <a:latin typeface="KoPub돋움체_Pro Light" pitchFamily="18" charset="-127"/>
                <a:ea typeface="KoPub돋움체_Pro Light" pitchFamily="18" charset="-127"/>
              </a:rPr>
              <a:t>기준 값 이하와 이상을 모두 통일시키기</a:t>
            </a:r>
          </a:p>
          <a:p>
            <a:pPr marL="334963" lvl="1" indent="0">
              <a:buNone/>
            </a:pPr>
            <a:endParaRPr lang="en-US" altLang="ko-KR" b="1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2FEA17D-30A3-837F-5C13-692DD64512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759" y="1931218"/>
            <a:ext cx="123825" cy="14287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38FE301-20E8-C32A-AA03-B110976280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584" y="2219253"/>
            <a:ext cx="7134225" cy="340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5671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I </a:t>
            </a:r>
            <a:r>
              <a:rPr lang="ko-KR" altLang="en-US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새로운 열 만들기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새로운 열 만들기</a:t>
            </a:r>
          </a:p>
          <a:p>
            <a:pPr marL="334963" lvl="1" indent="0">
              <a:buNone/>
            </a:pPr>
            <a:r>
              <a:rPr lang="en-US" altLang="ko-KR" b="1" dirty="0">
                <a:latin typeface="KoPub돋움체_Pro Light" pitchFamily="18" charset="-127"/>
                <a:ea typeface="KoPub돋움체_Pro Light" pitchFamily="18" charset="-127"/>
              </a:rPr>
              <a:t>    56. </a:t>
            </a:r>
            <a:r>
              <a:rPr lang="ko-KR" altLang="en-US" b="1" dirty="0">
                <a:latin typeface="KoPub돋움체_Pro Light" pitchFamily="18" charset="-127"/>
                <a:ea typeface="KoPub돋움체_Pro Light" pitchFamily="18" charset="-127"/>
              </a:rPr>
              <a:t>최댓값 불러오기</a:t>
            </a:r>
            <a:endParaRPr lang="en-US" altLang="ko-KR" b="1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2FEA17D-30A3-837F-5C13-692DD64512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759" y="1931218"/>
            <a:ext cx="123825" cy="14287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EF8493D-25CF-6A69-B650-FA655BD77A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584" y="2201718"/>
            <a:ext cx="7162800" cy="260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49428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I </a:t>
            </a:r>
            <a:r>
              <a:rPr lang="ko-KR" altLang="en-US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새로운 열 만들기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새로운 열 만들기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E1BD3D6-5EB8-363A-E177-6CC54B66DD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559" y="1873611"/>
            <a:ext cx="7077075" cy="158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80228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I </a:t>
            </a:r>
            <a:r>
              <a:rPr lang="ko-KR" altLang="en-US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새로운 열 만들기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새로운 열 만들기</a:t>
            </a:r>
          </a:p>
          <a:p>
            <a:pPr marL="334963" lvl="1" indent="0">
              <a:buNone/>
            </a:pPr>
            <a:r>
              <a:rPr lang="en-US" altLang="ko-KR" b="1" dirty="0">
                <a:latin typeface="KoPub돋움체_Pro Light" pitchFamily="18" charset="-127"/>
                <a:ea typeface="KoPub돋움체_Pro Light" pitchFamily="18" charset="-127"/>
              </a:rPr>
              <a:t>    57. </a:t>
            </a:r>
            <a:r>
              <a:rPr lang="ko-KR" altLang="en-US" b="1" dirty="0">
                <a:latin typeface="KoPub돋움체_Pro Light" pitchFamily="18" charset="-127"/>
                <a:ea typeface="KoPub돋움체_Pro Light" pitchFamily="18" charset="-127"/>
              </a:rPr>
              <a:t>최솟값 불러오기</a:t>
            </a:r>
            <a:endParaRPr lang="en-US" altLang="ko-KR" b="1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2FEA17D-30A3-837F-5C13-692DD64512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759" y="1931218"/>
            <a:ext cx="123825" cy="14287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EFCC330-E0CC-57CC-99D0-405B469C25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614" y="2222668"/>
            <a:ext cx="7096125" cy="402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54626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9D7BC1C-BEF1-FE43-BAF8-AEC9A285889D}" type="slidenum">
              <a:rPr lang="en-US" smtClean="0"/>
              <a:pPr/>
              <a:t>79</a:t>
            </a:fld>
            <a:endParaRPr lang="en-US" dirty="0"/>
          </a:p>
        </p:txBody>
      </p:sp>
      <p:sp>
        <p:nvSpPr>
          <p:cNvPr id="9" name="제목 8">
            <a:extLst>
              <a:ext uri="{FF2B5EF4-FFF2-40B4-BE49-F238E27FC236}">
                <a16:creationId xmlns:a16="http://schemas.microsoft.com/office/drawing/2014/main" id="{18896CAC-438E-47B8-B473-3418742DE5AB}"/>
              </a:ext>
            </a:extLst>
          </p:cNvPr>
          <p:cNvSpPr txBox="1">
            <a:spLocks/>
          </p:cNvSpPr>
          <p:nvPr/>
        </p:nvSpPr>
        <p:spPr>
          <a:xfrm>
            <a:off x="531274" y="2564895"/>
            <a:ext cx="8081453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2600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J </a:t>
            </a:r>
            <a:r>
              <a:rPr lang="ko-KR" altLang="en-US" sz="2600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행과 열 변환하기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6627C8A1-E6A3-4CA5-9654-EC4320537084}"/>
              </a:ext>
            </a:extLst>
          </p:cNvPr>
          <p:cNvCxnSpPr>
            <a:cxnSpLocks/>
          </p:cNvCxnSpPr>
          <p:nvPr/>
        </p:nvCxnSpPr>
        <p:spPr>
          <a:xfrm>
            <a:off x="1882066" y="3405791"/>
            <a:ext cx="5459767" cy="10515"/>
          </a:xfrm>
          <a:prstGeom prst="line">
            <a:avLst/>
          </a:prstGeom>
          <a:ln w="57150">
            <a:solidFill>
              <a:srgbClr val="E063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64320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A </a:t>
            </a:r>
            <a:r>
              <a:rPr lang="ko-KR" altLang="en-US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데이터 만들기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데이터 만들기</a:t>
            </a:r>
          </a:p>
          <a:p>
            <a:pPr marL="334963" lvl="1" indent="0">
              <a:buNone/>
            </a:pP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    </a:t>
            </a:r>
            <a:r>
              <a:rPr lang="en-US" altLang="ko-KR" b="1" dirty="0">
                <a:latin typeface="KoPub돋움체_Pro Light" pitchFamily="18" charset="-127"/>
                <a:ea typeface="KoPub돋움체_Pro Light" pitchFamily="18" charset="-127"/>
              </a:rPr>
              <a:t>3. </a:t>
            </a:r>
            <a:r>
              <a:rPr lang="ko-KR" altLang="en-US" b="1" dirty="0">
                <a:latin typeface="KoPub돋움체_Pro Light" pitchFamily="18" charset="-127"/>
                <a:ea typeface="KoPub돋움체_Pro Light" pitchFamily="18" charset="-127"/>
              </a:rPr>
              <a:t>데이터 프레임 출력하기</a:t>
            </a:r>
            <a:endParaRPr lang="en-US" altLang="ko-KR" b="1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2FEA17D-30A3-837F-5C13-692DD64512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759" y="1931218"/>
            <a:ext cx="123825" cy="14287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E8166D8-92F6-4054-1590-7A6ADF2E45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066" y="2184654"/>
            <a:ext cx="7115175" cy="284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17834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J </a:t>
            </a:r>
            <a:r>
              <a:rPr lang="ko-KR" altLang="en-US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행과 열 변환하기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행과 열 변환하기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D617747-E7E2-C072-4B53-7BF3899E11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184" y="1877026"/>
            <a:ext cx="7029450" cy="402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07742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J </a:t>
            </a:r>
            <a:r>
              <a:rPr lang="ko-KR" altLang="en-US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행과 열 변환하기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행과 열 변환하기</a:t>
            </a:r>
          </a:p>
          <a:p>
            <a:pPr marL="334963" lvl="1" indent="0">
              <a:buNone/>
            </a:pPr>
            <a:r>
              <a:rPr lang="en-US" altLang="ko-KR" b="1" dirty="0">
                <a:latin typeface="KoPub돋움체_Pro Light" pitchFamily="18" charset="-127"/>
                <a:ea typeface="KoPub돋움체_Pro Light" pitchFamily="18" charset="-127"/>
              </a:rPr>
              <a:t>    58. </a:t>
            </a:r>
            <a:r>
              <a:rPr lang="ko-KR" altLang="en-US" b="1" dirty="0">
                <a:latin typeface="KoPub돋움체_Pro Light" pitchFamily="18" charset="-127"/>
                <a:ea typeface="KoPub돋움체_Pro Light" pitchFamily="18" charset="-127"/>
              </a:rPr>
              <a:t>모든 열을 행으로 변환하기</a:t>
            </a:r>
            <a:endParaRPr lang="en-US" altLang="ko-KR" b="1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2FEA17D-30A3-837F-5C13-692DD64512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759" y="1931218"/>
            <a:ext cx="123825" cy="14287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27576DB-783F-7EC3-E00C-EA21F7CA86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16" y="2161646"/>
            <a:ext cx="7096125" cy="421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37940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J </a:t>
            </a:r>
            <a:r>
              <a:rPr lang="ko-KR" altLang="en-US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행과 열 변환하기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행과 열 변환하기</a:t>
            </a:r>
          </a:p>
          <a:p>
            <a:pPr marL="334963" lvl="1" indent="0">
              <a:buNone/>
            </a:pPr>
            <a:r>
              <a:rPr lang="en-US" altLang="ko-KR" b="1" dirty="0">
                <a:latin typeface="KoPub돋움체_Pro Light" pitchFamily="18" charset="-127"/>
                <a:ea typeface="KoPub돋움체_Pro Light" pitchFamily="18" charset="-127"/>
              </a:rPr>
              <a:t>    59. </a:t>
            </a:r>
            <a:r>
              <a:rPr lang="ko-KR" altLang="en-US" b="1" dirty="0">
                <a:latin typeface="KoPub돋움체_Pro Light" pitchFamily="18" charset="-127"/>
                <a:ea typeface="KoPub돋움체_Pro Light" pitchFamily="18" charset="-127"/>
              </a:rPr>
              <a:t>하나의 열만 행으로 이동시키기</a:t>
            </a:r>
            <a:endParaRPr lang="en-US" altLang="ko-KR" b="1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2FEA17D-30A3-837F-5C13-692DD64512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759" y="1931218"/>
            <a:ext cx="123825" cy="14287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E6DC121-3E65-516F-9C31-F3D5338572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641" y="2162175"/>
            <a:ext cx="7086600" cy="253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40234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J </a:t>
            </a:r>
            <a:r>
              <a:rPr lang="ko-KR" altLang="en-US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행과 열 변환하기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행과 열 변환하기</a:t>
            </a:r>
          </a:p>
          <a:p>
            <a:pPr marL="334963" lvl="1" indent="0">
              <a:buNone/>
            </a:pPr>
            <a:r>
              <a:rPr lang="en-US" altLang="ko-KR" b="1" dirty="0">
                <a:latin typeface="KoPub돋움체_Pro Light" pitchFamily="18" charset="-127"/>
                <a:ea typeface="KoPub돋움체_Pro Light" pitchFamily="18" charset="-127"/>
              </a:rPr>
              <a:t>    60. </a:t>
            </a:r>
            <a:r>
              <a:rPr lang="ko-KR" altLang="en-US" b="1" dirty="0">
                <a:latin typeface="KoPub돋움체_Pro Light" pitchFamily="18" charset="-127"/>
                <a:ea typeface="KoPub돋움체_Pro Light" pitchFamily="18" charset="-127"/>
              </a:rPr>
              <a:t>여러 개의 열을 행으로 이동시키기</a:t>
            </a:r>
            <a:endParaRPr lang="en-US" altLang="ko-KR" b="1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2FEA17D-30A3-837F-5C13-692DD64512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759" y="1931218"/>
            <a:ext cx="123825" cy="14287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E5FFD44-7D5B-E6B7-2281-634D80F026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580" y="2161646"/>
            <a:ext cx="7077075" cy="3676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74401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J </a:t>
            </a:r>
            <a:r>
              <a:rPr lang="ko-KR" altLang="en-US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행과 열 변환하기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행과 열 변환하기</a:t>
            </a:r>
          </a:p>
          <a:p>
            <a:pPr marL="334963" lvl="1" indent="0">
              <a:buNone/>
            </a:pPr>
            <a:r>
              <a:rPr lang="en-US" altLang="ko-KR" b="1" dirty="0">
                <a:latin typeface="KoPub돋움체_Pro Light" pitchFamily="18" charset="-127"/>
                <a:ea typeface="KoPub돋움체_Pro Light" pitchFamily="18" charset="-127"/>
              </a:rPr>
              <a:t>    61. </a:t>
            </a:r>
            <a:r>
              <a:rPr lang="ko-KR" altLang="en-US" b="1" dirty="0">
                <a:latin typeface="KoPub돋움체_Pro Light" pitchFamily="18" charset="-127"/>
                <a:ea typeface="KoPub돋움체_Pro Light" pitchFamily="18" charset="-127"/>
              </a:rPr>
              <a:t>특정 열의 값을 기준으로 새로운 열 만들기</a:t>
            </a:r>
            <a:endParaRPr lang="en-US" altLang="ko-KR" b="1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2FEA17D-30A3-837F-5C13-692DD64512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759" y="1931218"/>
            <a:ext cx="123825" cy="14287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959DB81-4815-1888-9C6A-FFED8C6874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223" y="2160632"/>
            <a:ext cx="7124700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12172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J </a:t>
            </a:r>
            <a:r>
              <a:rPr lang="ko-KR" altLang="en-US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행과 열 변환하기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행과 열 변환하기</a:t>
            </a:r>
          </a:p>
          <a:p>
            <a:pPr marL="334963" lvl="1" indent="0">
              <a:buNone/>
            </a:pPr>
            <a:r>
              <a:rPr lang="en-US" altLang="ko-KR" b="1" dirty="0">
                <a:latin typeface="KoPub돋움체_Pro Light" pitchFamily="18" charset="-127"/>
                <a:ea typeface="KoPub돋움체_Pro Light" pitchFamily="18" charset="-127"/>
              </a:rPr>
              <a:t>    62. </a:t>
            </a:r>
            <a:r>
              <a:rPr lang="ko-KR" altLang="en-US" b="1" dirty="0">
                <a:latin typeface="KoPub돋움체_Pro Light" pitchFamily="18" charset="-127"/>
                <a:ea typeface="KoPub돋움체_Pro Light" pitchFamily="18" charset="-127"/>
              </a:rPr>
              <a:t>원래 데이터 형태로 되돌리기</a:t>
            </a:r>
            <a:endParaRPr lang="en-US" altLang="ko-KR" b="1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2FEA17D-30A3-837F-5C13-692DD64512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759" y="1931218"/>
            <a:ext cx="123825" cy="14287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6F1478F-AF10-B826-084F-3462BF1A34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216" y="2212614"/>
            <a:ext cx="7058025" cy="277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65761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9D7BC1C-BEF1-FE43-BAF8-AEC9A285889D}" type="slidenum">
              <a:rPr lang="en-US" smtClean="0"/>
              <a:pPr/>
              <a:t>86</a:t>
            </a:fld>
            <a:endParaRPr lang="en-US" dirty="0"/>
          </a:p>
        </p:txBody>
      </p:sp>
      <p:sp>
        <p:nvSpPr>
          <p:cNvPr id="9" name="제목 8">
            <a:extLst>
              <a:ext uri="{FF2B5EF4-FFF2-40B4-BE49-F238E27FC236}">
                <a16:creationId xmlns:a16="http://schemas.microsoft.com/office/drawing/2014/main" id="{18896CAC-438E-47B8-B473-3418742DE5AB}"/>
              </a:ext>
            </a:extLst>
          </p:cNvPr>
          <p:cNvSpPr txBox="1">
            <a:spLocks/>
          </p:cNvSpPr>
          <p:nvPr/>
        </p:nvSpPr>
        <p:spPr>
          <a:xfrm>
            <a:off x="531274" y="2564895"/>
            <a:ext cx="8081453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2600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K </a:t>
            </a:r>
            <a:r>
              <a:rPr lang="ko-KR" altLang="en-US" sz="2600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시리즈 데이터 연결하기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6627C8A1-E6A3-4CA5-9654-EC4320537084}"/>
              </a:ext>
            </a:extLst>
          </p:cNvPr>
          <p:cNvCxnSpPr>
            <a:cxnSpLocks/>
          </p:cNvCxnSpPr>
          <p:nvPr/>
        </p:nvCxnSpPr>
        <p:spPr>
          <a:xfrm>
            <a:off x="1882066" y="3405791"/>
            <a:ext cx="5459767" cy="10515"/>
          </a:xfrm>
          <a:prstGeom prst="line">
            <a:avLst/>
          </a:prstGeom>
          <a:ln w="57150">
            <a:solidFill>
              <a:srgbClr val="E063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092549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K </a:t>
            </a:r>
            <a:r>
              <a:rPr lang="ko-KR" altLang="en-US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시리즈 데이터 연결하기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시리즈 데이터 연결하기 </a:t>
            </a:r>
          </a:p>
          <a:p>
            <a:pPr marL="334963" lvl="1" indent="0">
              <a:buNone/>
            </a:pPr>
            <a:r>
              <a:rPr lang="en-US" altLang="ko-KR" b="1" dirty="0">
                <a:latin typeface="KoPub돋움체_Pro Light" pitchFamily="18" charset="-127"/>
                <a:ea typeface="KoPub돋움체_Pro Light" pitchFamily="18" charset="-127"/>
              </a:rPr>
              <a:t>    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37D9563-7C51-424C-42AD-6AA853FC08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937" y="1867886"/>
            <a:ext cx="7096125" cy="2886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13616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K </a:t>
            </a:r>
            <a:r>
              <a:rPr lang="ko-KR" altLang="en-US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시리즈 데이터 연결하기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시리즈 데이터 연결하기 </a:t>
            </a:r>
          </a:p>
          <a:p>
            <a:pPr marL="334963" lvl="1" indent="0">
              <a:buNone/>
            </a:pPr>
            <a:r>
              <a:rPr lang="en-US" altLang="ko-KR" b="1" dirty="0">
                <a:latin typeface="KoPub돋움체_Pro Light" pitchFamily="18" charset="-127"/>
                <a:ea typeface="KoPub돋움체_Pro Light" pitchFamily="18" charset="-127"/>
              </a:rPr>
              <a:t>   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543C526-7C62-5843-10E0-10F75B093C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441" y="1874669"/>
            <a:ext cx="7162800" cy="253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10462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K </a:t>
            </a:r>
            <a:r>
              <a:rPr lang="ko-KR" altLang="en-US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시리즈 데이터 연결하기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시리즈 데이터 연결하기 </a:t>
            </a:r>
          </a:p>
          <a:p>
            <a:pPr marL="334963" lvl="1" indent="0">
              <a:buNone/>
            </a:pPr>
            <a:r>
              <a:rPr lang="en-US" altLang="ko-KR" b="1" dirty="0">
                <a:latin typeface="KoPub돋움체_Pro Light" pitchFamily="18" charset="-127"/>
                <a:ea typeface="KoPub돋움체_Pro Light" pitchFamily="18" charset="-127"/>
              </a:rPr>
              <a:t>    63. </a:t>
            </a:r>
            <a:r>
              <a:rPr lang="ko-KR" altLang="en-US" b="1" dirty="0">
                <a:latin typeface="KoPub돋움체_Pro Light" pitchFamily="18" charset="-127"/>
                <a:ea typeface="KoPub돋움체_Pro Light" pitchFamily="18" charset="-127"/>
              </a:rPr>
              <a:t>시리즈 데이터 합치기</a:t>
            </a:r>
            <a:endParaRPr lang="en-US" altLang="ko-KR" b="1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2FEA17D-30A3-837F-5C13-692DD64512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759" y="1931218"/>
            <a:ext cx="123825" cy="14287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64EA61C-8934-F10E-8379-FB14357E11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16" y="2161646"/>
            <a:ext cx="7096125" cy="316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7677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A </a:t>
            </a:r>
            <a:r>
              <a:rPr lang="ko-KR" altLang="en-US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데이터 만들기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데이터 만들기</a:t>
            </a:r>
          </a:p>
          <a:p>
            <a:pPr marL="334963" lvl="1" indent="0">
              <a:buNone/>
            </a:pP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    </a:t>
            </a:r>
            <a:r>
              <a:rPr lang="en-US" altLang="ko-KR" b="1" dirty="0">
                <a:latin typeface="KoPub돋움체_Pro Light" pitchFamily="18" charset="-127"/>
                <a:ea typeface="KoPub돋움체_Pro Light" pitchFamily="18" charset="-127"/>
              </a:rPr>
              <a:t>4. </a:t>
            </a:r>
            <a:r>
              <a:rPr lang="ko-KR" altLang="en-US" b="1" dirty="0">
                <a:latin typeface="KoPub돋움체_Pro Light" pitchFamily="18" charset="-127"/>
                <a:ea typeface="KoPub돋움체_Pro Light" pitchFamily="18" charset="-127"/>
              </a:rPr>
              <a:t>데이터의 열 이름을 따로 지정해서 만들기</a:t>
            </a:r>
            <a:endParaRPr lang="en-US" altLang="ko-KR" b="1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2FEA17D-30A3-837F-5C13-692DD64512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759" y="1931218"/>
            <a:ext cx="123825" cy="14287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695128F-657A-F39F-65EE-C3C03EEE3E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584" y="2161646"/>
            <a:ext cx="7086600" cy="268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16469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K </a:t>
            </a:r>
            <a:r>
              <a:rPr lang="ko-KR" altLang="en-US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시리즈 데이터 연결하기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시리즈 데이터 연결하기 </a:t>
            </a:r>
          </a:p>
          <a:p>
            <a:pPr marL="334963" lvl="1" indent="0">
              <a:buNone/>
            </a:pPr>
            <a:r>
              <a:rPr lang="en-US" altLang="ko-KR" b="1" dirty="0">
                <a:latin typeface="KoPub돋움체_Pro Light" pitchFamily="18" charset="-127"/>
                <a:ea typeface="KoPub돋움체_Pro Light" pitchFamily="18" charset="-127"/>
              </a:rPr>
              <a:t>    64. </a:t>
            </a:r>
            <a:r>
              <a:rPr lang="ko-KR" altLang="en-US" b="1" dirty="0">
                <a:latin typeface="KoPub돋움체_Pro Light" pitchFamily="18" charset="-127"/>
                <a:ea typeface="KoPub돋움체_Pro Light" pitchFamily="18" charset="-127"/>
              </a:rPr>
              <a:t>데이터를 병합할 때 새로운 인덱스 만들기</a:t>
            </a:r>
            <a:endParaRPr lang="en-US" altLang="ko-KR" b="1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2FEA17D-30A3-837F-5C13-692DD64512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759" y="1931218"/>
            <a:ext cx="123825" cy="14287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6B7CE1E-0F2E-E922-35D4-E74E35E033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580" y="2161646"/>
            <a:ext cx="7077075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63729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K </a:t>
            </a:r>
            <a:r>
              <a:rPr lang="ko-KR" altLang="en-US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시리즈 데이터 연결하기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시리즈 데이터 연결하기 </a:t>
            </a:r>
          </a:p>
          <a:p>
            <a:pPr marL="334963" lvl="1" indent="0">
              <a:buNone/>
            </a:pPr>
            <a:r>
              <a:rPr lang="en-US" altLang="ko-KR" b="1" dirty="0">
                <a:latin typeface="KoPub돋움체_Pro Light" pitchFamily="18" charset="-127"/>
                <a:ea typeface="KoPub돋움체_Pro Light" pitchFamily="18" charset="-127"/>
              </a:rPr>
              <a:t>    65. </a:t>
            </a:r>
            <a:r>
              <a:rPr lang="ko-KR" altLang="en-US" b="1" dirty="0">
                <a:latin typeface="KoPub돋움체_Pro Light" pitchFamily="18" charset="-127"/>
                <a:ea typeface="KoPub돋움체_Pro Light" pitchFamily="18" charset="-127"/>
              </a:rPr>
              <a:t>계층적 인덱스를 추가하고 열 이름 지정</a:t>
            </a:r>
            <a:endParaRPr lang="en-US" altLang="ko-KR" b="1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2FEA17D-30A3-837F-5C13-692DD64512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759" y="1931218"/>
            <a:ext cx="123825" cy="14287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8D9CE1B-4876-B2B1-C7CB-F7A9796098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187" y="2192722"/>
            <a:ext cx="7038975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27921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9D7BC1C-BEF1-FE43-BAF8-AEC9A285889D}" type="slidenum">
              <a:rPr lang="en-US" smtClean="0"/>
              <a:pPr/>
              <a:t>92</a:t>
            </a:fld>
            <a:endParaRPr lang="en-US" dirty="0"/>
          </a:p>
        </p:txBody>
      </p:sp>
      <p:sp>
        <p:nvSpPr>
          <p:cNvPr id="9" name="제목 8">
            <a:extLst>
              <a:ext uri="{FF2B5EF4-FFF2-40B4-BE49-F238E27FC236}">
                <a16:creationId xmlns:a16="http://schemas.microsoft.com/office/drawing/2014/main" id="{18896CAC-438E-47B8-B473-3418742DE5AB}"/>
              </a:ext>
            </a:extLst>
          </p:cNvPr>
          <p:cNvSpPr txBox="1">
            <a:spLocks/>
          </p:cNvSpPr>
          <p:nvPr/>
        </p:nvSpPr>
        <p:spPr>
          <a:xfrm>
            <a:off x="531274" y="2564895"/>
            <a:ext cx="8081453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2600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L </a:t>
            </a:r>
            <a:r>
              <a:rPr lang="ko-KR" altLang="en-US" sz="2600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데이터 프레임 연결하기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6627C8A1-E6A3-4CA5-9654-EC4320537084}"/>
              </a:ext>
            </a:extLst>
          </p:cNvPr>
          <p:cNvCxnSpPr>
            <a:cxnSpLocks/>
          </p:cNvCxnSpPr>
          <p:nvPr/>
        </p:nvCxnSpPr>
        <p:spPr>
          <a:xfrm>
            <a:off x="1882066" y="3405791"/>
            <a:ext cx="5459767" cy="10515"/>
          </a:xfrm>
          <a:prstGeom prst="line">
            <a:avLst/>
          </a:prstGeom>
          <a:ln w="57150">
            <a:solidFill>
              <a:srgbClr val="E063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843618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L </a:t>
            </a:r>
            <a:r>
              <a:rPr lang="ko-KR" altLang="en-US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데이터 프레임 연결하기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데이터 프레임 연결하기 </a:t>
            </a:r>
          </a:p>
          <a:p>
            <a:pPr marL="334963" lvl="1" indent="0">
              <a:buNone/>
            </a:pPr>
            <a:r>
              <a:rPr lang="en-US" altLang="ko-KR" b="1" dirty="0">
                <a:latin typeface="KoPub돋움체_Pro Light" pitchFamily="18" charset="-127"/>
                <a:ea typeface="KoPub돋움체_Pro Light" pitchFamily="18" charset="-127"/>
              </a:rPr>
              <a:t>    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59012FD-E649-94A2-BA22-2E7E90D8AC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034" y="1862137"/>
            <a:ext cx="7086600" cy="3133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50862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L </a:t>
            </a:r>
            <a:r>
              <a:rPr lang="ko-KR" altLang="en-US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데이터 프레임 연결하기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데이터 프레임 연결하기 </a:t>
            </a:r>
          </a:p>
          <a:p>
            <a:pPr marL="334963" lvl="1" indent="0">
              <a:buNone/>
            </a:pPr>
            <a:r>
              <a:rPr lang="en-US" altLang="ko-KR" b="1" dirty="0">
                <a:latin typeface="KoPub돋움체_Pro Light" pitchFamily="18" charset="-127"/>
                <a:ea typeface="KoPub돋움체_Pro Light" pitchFamily="18" charset="-127"/>
              </a:rPr>
              <a:t>   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38B050B-EC12-146A-9816-5B47CD1AE7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609" y="1860646"/>
            <a:ext cx="7058025" cy="318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15800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L </a:t>
            </a:r>
            <a:r>
              <a:rPr lang="ko-KR" altLang="en-US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데이터 프레임 연결하기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데이터 프레임 연결하기 </a:t>
            </a:r>
          </a:p>
          <a:p>
            <a:pPr marL="334963" lvl="1" indent="0">
              <a:buNone/>
            </a:pPr>
            <a:r>
              <a:rPr lang="en-US" altLang="ko-KR" b="1" dirty="0">
                <a:latin typeface="KoPub돋움체_Pro Light" pitchFamily="18" charset="-127"/>
                <a:ea typeface="KoPub돋움체_Pro Light" pitchFamily="18" charset="-127"/>
              </a:rPr>
              <a:t>    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228262C-EECB-2364-C61F-93F95FF59A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509" y="1889678"/>
            <a:ext cx="7096125" cy="3209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31607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L </a:t>
            </a:r>
            <a:r>
              <a:rPr lang="ko-KR" altLang="en-US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데이터 프레임 연결하기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데이터 프레임 연결하기 </a:t>
            </a:r>
          </a:p>
          <a:p>
            <a:pPr marL="334963" lvl="1" indent="0">
              <a:buNone/>
            </a:pPr>
            <a:r>
              <a:rPr lang="en-US" altLang="ko-KR" b="1" dirty="0">
                <a:latin typeface="KoPub돋움체_Pro Light" pitchFamily="18" charset="-127"/>
                <a:ea typeface="KoPub돋움체_Pro Light" pitchFamily="18" charset="-127"/>
              </a:rPr>
              <a:t>   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A36D7B7-DF2B-D9AB-0ED7-28794D8F44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509" y="1880153"/>
            <a:ext cx="7096125" cy="321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87108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L </a:t>
            </a:r>
            <a:r>
              <a:rPr lang="ko-KR" altLang="en-US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데이터 프레임 연결하기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데이터 프레임 연결하기 </a:t>
            </a:r>
          </a:p>
          <a:p>
            <a:pPr marL="334963" lvl="1" indent="0">
              <a:buNone/>
            </a:pPr>
            <a:r>
              <a:rPr lang="en-US" altLang="ko-KR" b="1" dirty="0">
                <a:latin typeface="KoPub돋움체_Pro Light" pitchFamily="18" charset="-127"/>
                <a:ea typeface="KoPub돋움체_Pro Light" pitchFamily="18" charset="-127"/>
              </a:rPr>
              <a:t>    66. </a:t>
            </a:r>
            <a:r>
              <a:rPr lang="ko-KR" altLang="en-US" b="1" dirty="0">
                <a:latin typeface="KoPub돋움체_Pro Light" pitchFamily="18" charset="-127"/>
                <a:ea typeface="KoPub돋움체_Pro Light" pitchFamily="18" charset="-127"/>
              </a:rPr>
              <a:t>데이터 프레임 합치기</a:t>
            </a:r>
            <a:endParaRPr lang="en-US" altLang="ko-KR" b="1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2FEA17D-30A3-837F-5C13-692DD64512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759" y="1931218"/>
            <a:ext cx="123825" cy="14287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02DF782-1B18-9ACC-F548-1B91E687CA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166" y="2184496"/>
            <a:ext cx="7077075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23088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L </a:t>
            </a:r>
            <a:r>
              <a:rPr lang="ko-KR" altLang="en-US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데이터 프레임 연결하기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데이터 프레임 연결하기 </a:t>
            </a:r>
          </a:p>
          <a:p>
            <a:pPr marL="334963" lvl="1" indent="0">
              <a:buNone/>
            </a:pPr>
            <a:r>
              <a:rPr lang="en-US" altLang="ko-KR" b="1" dirty="0">
                <a:latin typeface="KoPub돋움체_Pro Light" pitchFamily="18" charset="-127"/>
                <a:ea typeface="KoPub돋움체_Pro Light" pitchFamily="18" charset="-127"/>
              </a:rPr>
              <a:t>    67. </a:t>
            </a:r>
            <a:r>
              <a:rPr lang="ko-KR" altLang="en-US" b="1" dirty="0">
                <a:latin typeface="KoPub돋움체_Pro Light" pitchFamily="18" charset="-127"/>
                <a:ea typeface="KoPub돋움체_Pro Light" pitchFamily="18" charset="-127"/>
              </a:rPr>
              <a:t>열의 수가 다른 두 데이터 프레임 합치기</a:t>
            </a:r>
            <a:endParaRPr lang="en-US" altLang="ko-KR" b="1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2FEA17D-30A3-837F-5C13-692DD64512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759" y="1931218"/>
            <a:ext cx="123825" cy="14287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CE6FFFD-CCB5-60CE-2C48-8D519B878E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591" y="2179170"/>
            <a:ext cx="7105650" cy="283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96136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L </a:t>
            </a:r>
            <a:r>
              <a:rPr lang="ko-KR" altLang="en-US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데이터 프레임 연결하기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데이터 프레임 연결하기 </a:t>
            </a:r>
          </a:p>
          <a:p>
            <a:pPr marL="334963" lvl="1" indent="0">
              <a:buNone/>
            </a:pPr>
            <a:r>
              <a:rPr lang="en-US" altLang="ko-KR" b="1" dirty="0">
                <a:latin typeface="KoPub돋움체_Pro Light" pitchFamily="18" charset="-127"/>
                <a:ea typeface="KoPub돋움체_Pro Light" pitchFamily="18" charset="-127"/>
              </a:rPr>
              <a:t>    68. </a:t>
            </a:r>
            <a:r>
              <a:rPr lang="ko-KR" altLang="en-US" b="1" dirty="0">
                <a:latin typeface="KoPub돋움체_Pro Light" pitchFamily="18" charset="-127"/>
                <a:ea typeface="KoPub돋움체_Pro Light" pitchFamily="18" charset="-127"/>
              </a:rPr>
              <a:t>함께 공유하는 열만 합치기</a:t>
            </a:r>
            <a:endParaRPr lang="en-US" altLang="ko-KR" b="1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2FEA17D-30A3-837F-5C13-692DD64512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759" y="1931218"/>
            <a:ext cx="123825" cy="14287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090CA7D-07D6-5EE6-4618-674D28B595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584" y="2184654"/>
            <a:ext cx="7115175" cy="287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314678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Custom 32">
      <a:dk1>
        <a:srgbClr val="464646"/>
      </a:dk1>
      <a:lt1>
        <a:sysClr val="window" lastClr="FFFFFF"/>
      </a:lt1>
      <a:dk2>
        <a:srgbClr val="474D49"/>
      </a:dk2>
      <a:lt2>
        <a:srgbClr val="EEECE1"/>
      </a:lt2>
      <a:accent1>
        <a:srgbClr val="68676C"/>
      </a:accent1>
      <a:accent2>
        <a:srgbClr val="BA6608"/>
      </a:accent2>
      <a:accent3>
        <a:srgbClr val="2D8F6C"/>
      </a:accent3>
      <a:accent4>
        <a:srgbClr val="8D8D8D"/>
      </a:accent4>
      <a:accent5>
        <a:srgbClr val="A94841"/>
      </a:accent5>
      <a:accent6>
        <a:srgbClr val="7688C0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BC650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3175" cap="flat" cmpd="sng" algn="ctr">
          <a:solidFill>
            <a:srgbClr val="BC6501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2_Office Theme">
  <a:themeElements>
    <a:clrScheme name="Custom 32">
      <a:dk1>
        <a:srgbClr val="464646"/>
      </a:dk1>
      <a:lt1>
        <a:sysClr val="window" lastClr="FFFFFF"/>
      </a:lt1>
      <a:dk2>
        <a:srgbClr val="474D49"/>
      </a:dk2>
      <a:lt2>
        <a:srgbClr val="EEECE1"/>
      </a:lt2>
      <a:accent1>
        <a:srgbClr val="68676C"/>
      </a:accent1>
      <a:accent2>
        <a:srgbClr val="BA6608"/>
      </a:accent2>
      <a:accent3>
        <a:srgbClr val="2D8F6C"/>
      </a:accent3>
      <a:accent4>
        <a:srgbClr val="8D8D8D"/>
      </a:accent4>
      <a:accent5>
        <a:srgbClr val="A94841"/>
      </a:accent5>
      <a:accent6>
        <a:srgbClr val="7688C0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31750">
          <a:solidFill>
            <a:srgbClr val="FF0000"/>
          </a:solidFill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3175" cap="flat" cmpd="sng" algn="ctr">
          <a:solidFill>
            <a:srgbClr val="BC6501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6039</TotalTime>
  <Words>1630</Words>
  <Application>Microsoft Office PowerPoint</Application>
  <PresentationFormat>화면 슬라이드 쇼(4:3)</PresentationFormat>
  <Paragraphs>408</Paragraphs>
  <Slides>137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137</vt:i4>
      </vt:variant>
    </vt:vector>
  </HeadingPairs>
  <TitlesOfParts>
    <vt:vector size="146" baseType="lpstr">
      <vt:lpstr>KoPub돋움체_Pro Bold</vt:lpstr>
      <vt:lpstr>KoPub돋움체_Pro Light</vt:lpstr>
      <vt:lpstr>맑은 고딕</vt:lpstr>
      <vt:lpstr>Arial</vt:lpstr>
      <vt:lpstr>Calibri</vt:lpstr>
      <vt:lpstr>Verdana</vt:lpstr>
      <vt:lpstr>Wingdings</vt:lpstr>
      <vt:lpstr>1_Office Theme</vt:lpstr>
      <vt:lpstr>2_Office Theme</vt:lpstr>
      <vt:lpstr>PowerPoint 프레젠테이션</vt:lpstr>
      <vt:lpstr>PowerPoint 프레젠테이션</vt:lpstr>
      <vt:lpstr>PowerPoint 프레젠테이션</vt:lpstr>
      <vt:lpstr>  데이터 분석을 위한 판다스: 92개의 예제 모음</vt:lpstr>
      <vt:lpstr>PowerPoint 프레젠테이션</vt:lpstr>
      <vt:lpstr>A 데이터 만들기</vt:lpstr>
      <vt:lpstr>A 데이터 만들기</vt:lpstr>
      <vt:lpstr>A 데이터 만들기</vt:lpstr>
      <vt:lpstr>A 데이터 만들기</vt:lpstr>
      <vt:lpstr>A 데이터 만들기</vt:lpstr>
      <vt:lpstr>A 데이터 만들기</vt:lpstr>
      <vt:lpstr>A 데이터 만들기</vt:lpstr>
      <vt:lpstr>PowerPoint 프레젠테이션</vt:lpstr>
      <vt:lpstr>B 데이터 정렬하기</vt:lpstr>
      <vt:lpstr>B 데이터 정렬하기</vt:lpstr>
      <vt:lpstr>B 데이터 정렬하기</vt:lpstr>
      <vt:lpstr>B 데이터 정렬하기</vt:lpstr>
      <vt:lpstr>B 데이터 정렬하기</vt:lpstr>
      <vt:lpstr>PowerPoint 프레젠테이션</vt:lpstr>
      <vt:lpstr>C 행 추출하기</vt:lpstr>
      <vt:lpstr>C 행 추출하기</vt:lpstr>
      <vt:lpstr>C 행 추출하기</vt:lpstr>
      <vt:lpstr>C 행 추출하기</vt:lpstr>
      <vt:lpstr>C 행 추출하기</vt:lpstr>
      <vt:lpstr>C 행 추출하기</vt:lpstr>
      <vt:lpstr>C 행 추출하기</vt:lpstr>
      <vt:lpstr>C 행 추출하기</vt:lpstr>
      <vt:lpstr>C 행 추출하기</vt:lpstr>
      <vt:lpstr>C 행 추출하기</vt:lpstr>
      <vt:lpstr>PowerPoint 프레젠테이션</vt:lpstr>
      <vt:lpstr>D 열 추출하기</vt:lpstr>
      <vt:lpstr>D 열 추출하기</vt:lpstr>
      <vt:lpstr>D 열 추출하기</vt:lpstr>
      <vt:lpstr>D 열 추출하기</vt:lpstr>
      <vt:lpstr>D 열 추출하기</vt:lpstr>
      <vt:lpstr>D 열 추출하기</vt:lpstr>
      <vt:lpstr>D 열 추출하기</vt:lpstr>
      <vt:lpstr>PowerPoint 프레젠테이션</vt:lpstr>
      <vt:lpstr>E 행과 열 추출하기</vt:lpstr>
      <vt:lpstr>E 행과 열 추출하기</vt:lpstr>
      <vt:lpstr>E 행과 열 추출하기</vt:lpstr>
      <vt:lpstr>E 행과 열 추출하기</vt:lpstr>
      <vt:lpstr>PowerPoint 프레젠테이션</vt:lpstr>
      <vt:lpstr>F 중복 데이터 다루기</vt:lpstr>
      <vt:lpstr>F 중복 데이터 다루기</vt:lpstr>
      <vt:lpstr>F 중복 데이터 다루기</vt:lpstr>
      <vt:lpstr>F 중복 데이터 다루기</vt:lpstr>
      <vt:lpstr>F 중복 데이터 다루기</vt:lpstr>
      <vt:lpstr>F 중복 데이터 다루기</vt:lpstr>
      <vt:lpstr>F 중복 데이터 다루기</vt:lpstr>
      <vt:lpstr>F 중복 데이터 다루기</vt:lpstr>
      <vt:lpstr>PowerPoint 프레젠테이션</vt:lpstr>
      <vt:lpstr>G 데이터 파악하기</vt:lpstr>
      <vt:lpstr>G 데이터 파악하기</vt:lpstr>
      <vt:lpstr>G 데이터 파악하기</vt:lpstr>
      <vt:lpstr>G 데이터 파악하기</vt:lpstr>
      <vt:lpstr>G 데이터 파악하기</vt:lpstr>
      <vt:lpstr>G 데이터 파악하기</vt:lpstr>
      <vt:lpstr>G 데이터 파악하기</vt:lpstr>
      <vt:lpstr>G 데이터 파악하기</vt:lpstr>
      <vt:lpstr>G 데이터 파악하기</vt:lpstr>
      <vt:lpstr>PowerPoint 프레젠테이션</vt:lpstr>
      <vt:lpstr>H 결측치 다루기</vt:lpstr>
      <vt:lpstr>H 결측치 다루기</vt:lpstr>
      <vt:lpstr>H 결측치 다루기</vt:lpstr>
      <vt:lpstr>H 결측치 다루기</vt:lpstr>
      <vt:lpstr>H 결측치 다루기</vt:lpstr>
      <vt:lpstr>H 결측치 다루기</vt:lpstr>
      <vt:lpstr>H 결측치 다루기</vt:lpstr>
      <vt:lpstr>H 결측치 다루기</vt:lpstr>
      <vt:lpstr>PowerPoint 프레젠테이션</vt:lpstr>
      <vt:lpstr>I 새로운 열 만들기</vt:lpstr>
      <vt:lpstr>I 새로운 열 만들기</vt:lpstr>
      <vt:lpstr>I 새로운 열 만들기</vt:lpstr>
      <vt:lpstr>I 새로운 열 만들기</vt:lpstr>
      <vt:lpstr>I 새로운 열 만들기</vt:lpstr>
      <vt:lpstr>I 새로운 열 만들기</vt:lpstr>
      <vt:lpstr>I 새로운 열 만들기</vt:lpstr>
      <vt:lpstr>PowerPoint 프레젠테이션</vt:lpstr>
      <vt:lpstr>J 행과 열 변환하기</vt:lpstr>
      <vt:lpstr>J 행과 열 변환하기</vt:lpstr>
      <vt:lpstr>J 행과 열 변환하기</vt:lpstr>
      <vt:lpstr>J 행과 열 변환하기</vt:lpstr>
      <vt:lpstr>J 행과 열 변환하기</vt:lpstr>
      <vt:lpstr>J 행과 열 변환하기</vt:lpstr>
      <vt:lpstr>PowerPoint 프레젠테이션</vt:lpstr>
      <vt:lpstr>K 시리즈 데이터 연결하기</vt:lpstr>
      <vt:lpstr>K 시리즈 데이터 연결하기</vt:lpstr>
      <vt:lpstr>K 시리즈 데이터 연결하기</vt:lpstr>
      <vt:lpstr>K 시리즈 데이터 연결하기</vt:lpstr>
      <vt:lpstr>K 시리즈 데이터 연결하기</vt:lpstr>
      <vt:lpstr>PowerPoint 프레젠테이션</vt:lpstr>
      <vt:lpstr>L 데이터 프레임 연결하기</vt:lpstr>
      <vt:lpstr>L 데이터 프레임 연결하기</vt:lpstr>
      <vt:lpstr>L 데이터 프레임 연결하기</vt:lpstr>
      <vt:lpstr>L 데이터 프레임 연결하기</vt:lpstr>
      <vt:lpstr>L 데이터 프레임 연결하기</vt:lpstr>
      <vt:lpstr>L 데이터 프레임 연결하기</vt:lpstr>
      <vt:lpstr>L 데이터 프레임 연결하기</vt:lpstr>
      <vt:lpstr>L 데이터 프레임 연결하기</vt:lpstr>
      <vt:lpstr>PowerPoint 프레젠테이션</vt:lpstr>
      <vt:lpstr>M 데이터 병합하기</vt:lpstr>
      <vt:lpstr>M 데이터 병합하기</vt:lpstr>
      <vt:lpstr>M 데이터 병합하기</vt:lpstr>
      <vt:lpstr>M 데이터 병합하기</vt:lpstr>
      <vt:lpstr>M 데이터 병합하기</vt:lpstr>
      <vt:lpstr>M 데이터 병합하기</vt:lpstr>
      <vt:lpstr>M 데이터 병합하기</vt:lpstr>
      <vt:lpstr>M 데이터 병합하기</vt:lpstr>
      <vt:lpstr>M 데이터 병합하기</vt:lpstr>
      <vt:lpstr>M 데이터 병합하기</vt:lpstr>
      <vt:lpstr>M 데이터 병합하기</vt:lpstr>
      <vt:lpstr>M 데이터 병합하기</vt:lpstr>
      <vt:lpstr>M 데이터 병합하기</vt:lpstr>
      <vt:lpstr>M 데이터 병합하기</vt:lpstr>
      <vt:lpstr>PowerPoint 프레젠테이션</vt:lpstr>
      <vt:lpstr>N 데이터 가공하기</vt:lpstr>
      <vt:lpstr>N 데이터 가공하기</vt:lpstr>
      <vt:lpstr>N 데이터 가공하기</vt:lpstr>
      <vt:lpstr>N 데이터 가공하기</vt:lpstr>
      <vt:lpstr>N 데이터 가공하기</vt:lpstr>
      <vt:lpstr>N 데이터 가공하기</vt:lpstr>
      <vt:lpstr>N 데이터 가공하기</vt:lpstr>
      <vt:lpstr>N 데이터 가공하기</vt:lpstr>
      <vt:lpstr>PowerPoint 프레젠테이션</vt:lpstr>
      <vt:lpstr>O 그룹별로 집계하기</vt:lpstr>
      <vt:lpstr>O 그룹별로 집계하기</vt:lpstr>
      <vt:lpstr>O 그룹별로 집계하기</vt:lpstr>
      <vt:lpstr>O 그룹별로 집계하기</vt:lpstr>
      <vt:lpstr>O 그룹별로 집계하기</vt:lpstr>
      <vt:lpstr>O 그룹별로 집계하기</vt:lpstr>
      <vt:lpstr>O 그룹별로 집계하기</vt:lpstr>
      <vt:lpstr>O 그룹별로 집계하기</vt:lpstr>
      <vt:lpstr>O 그룹별로 집계하기</vt:lpstr>
      <vt:lpstr>O 그룹별로 집계하기</vt:lpstr>
      <vt:lpstr>O 그룹별로 집계하기</vt:lpstr>
      <vt:lpstr>O 그룹별로 집계하기</vt:lpstr>
    </vt:vector>
  </TitlesOfParts>
  <Company>The National Academies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Megan Ellinger</dc:creator>
  <cp:lastModifiedBy>USER</cp:lastModifiedBy>
  <cp:revision>926</cp:revision>
  <cp:lastPrinted>2016-08-10T06:58:55Z</cp:lastPrinted>
  <dcterms:created xsi:type="dcterms:W3CDTF">2013-04-05T19:58:06Z</dcterms:created>
  <dcterms:modified xsi:type="dcterms:W3CDTF">2022-04-20T01:23:10Z</dcterms:modified>
</cp:coreProperties>
</file>